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sldIdLst>
    <p:sldId id="256" r:id="rId3"/>
    <p:sldId id="280" r:id="rId4"/>
    <p:sldId id="272" r:id="rId5"/>
    <p:sldId id="281" r:id="rId6"/>
    <p:sldId id="282" r:id="rId7"/>
    <p:sldId id="283" r:id="rId8"/>
    <p:sldId id="264"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766D5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p:restoredLeft sz="15620"/>
    <p:restoredTop sz="94660"/>
  </p:normalViewPr>
  <p:slideViewPr>
    <p:cSldViewPr snapToGrid="0" snapToObjects="1">
      <p:cViewPr varScale="1">
        <p:scale>
          <a:sx n="113" d="100"/>
          <a:sy n="113" d="100"/>
        </p:scale>
        <p:origin x="-104" y="-16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BB5EB9-A96F-494A-9841-BD2BC4EE5127}" type="datetimeFigureOut">
              <a:rPr lang="en-US" smtClean="0"/>
              <a:pPr/>
              <a:t>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B5EB9-A96F-494A-9841-BD2BC4EE5127}" type="datetimeFigureOut">
              <a:rPr lang="en-US" smtClean="0"/>
              <a:pPr/>
              <a:t>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B5EB9-A96F-494A-9841-BD2BC4EE5127}" type="datetimeFigureOut">
              <a:rPr lang="en-US" smtClean="0"/>
              <a:pPr/>
              <a:t>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B5EB9-A96F-494A-9841-BD2BC4EE5127}" type="datetimeFigureOut">
              <a:rPr lang="en-US" smtClean="0">
                <a:solidFill>
                  <a:prstClr val="black">
                    <a:tint val="75000"/>
                  </a:prstClr>
                </a:solidFill>
              </a:rPr>
              <a:pPr/>
              <a:t>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443CE3-2AAF-1C48-AE65-8233BCDB44E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B5EB9-A96F-494A-9841-BD2BC4EE5127}" type="datetimeFigureOut">
              <a:rPr lang="en-US" smtClean="0"/>
              <a:pPr/>
              <a:t>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B5EB9-A96F-494A-9841-BD2BC4EE5127}" type="datetimeFigureOut">
              <a:rPr lang="en-US" smtClean="0"/>
              <a:pPr/>
              <a:t>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BB5EB9-A96F-494A-9841-BD2BC4EE5127}" type="datetimeFigureOut">
              <a:rPr lang="en-US" smtClean="0"/>
              <a:pPr/>
              <a:t>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BB5EB9-A96F-494A-9841-BD2BC4EE5127}" type="datetimeFigureOut">
              <a:rPr lang="en-US" smtClean="0"/>
              <a:pPr/>
              <a:t>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BB5EB9-A96F-494A-9841-BD2BC4EE5127}" type="datetimeFigureOut">
              <a:rPr lang="en-US" smtClean="0"/>
              <a:pPr/>
              <a:t>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B5EB9-A96F-494A-9841-BD2BC4EE5127}" type="datetimeFigureOut">
              <a:rPr lang="en-US" smtClean="0"/>
              <a:pPr/>
              <a:t>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B5EB9-A96F-494A-9841-BD2BC4EE5127}" type="datetimeFigureOut">
              <a:rPr lang="en-US" smtClean="0"/>
              <a:pPr/>
              <a:t>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B5EB9-A96F-494A-9841-BD2BC4EE5127}" type="datetimeFigureOut">
              <a:rPr lang="en-US" smtClean="0"/>
              <a:pPr/>
              <a:t>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5BB5EB9-A96F-494A-9841-BD2BC4EE5127}" type="datetimeFigureOut">
              <a:rPr lang="en-US" smtClean="0"/>
              <a:pPr/>
              <a:t>4/20/19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443CE3-2AAF-1C48-AE65-8233BCDB44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5BB5EB9-A96F-494A-9841-BD2BC4EE5127}" type="datetimeFigureOut">
              <a:rPr lang="en-US" smtClean="0">
                <a:solidFill>
                  <a:prstClr val="black">
                    <a:tint val="75000"/>
                  </a:prstClr>
                </a:solidFill>
              </a:rPr>
              <a:pPr/>
              <a:t>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443CE3-2AAF-1C48-AE65-8233BCDB44E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18" y="280989"/>
            <a:ext cx="8473899" cy="4505682"/>
          </a:xfrm>
        </p:spPr>
        <p:txBody>
          <a:bodyPr vert="horz" wrap="square" anchor="ctr">
            <a:normAutofit fontScale="85000" lnSpcReduction="10000"/>
          </a:bodyPr>
          <a:lstStyle/>
          <a:p>
            <a:pPr>
              <a:buNone/>
            </a:pPr>
            <a:r>
              <a:rPr lang="en-US" sz="4000" u="sng" dirty="0" smtClean="0">
                <a:solidFill>
                  <a:srgbClr val="766D5E"/>
                </a:solidFill>
                <a:latin typeface="Helvetica Neue"/>
                <a:cs typeface="Helvetica Neue"/>
              </a:rPr>
              <a:t>Hebrews 1:1-4 (ESV)</a:t>
            </a:r>
          </a:p>
          <a:p>
            <a:pPr marL="0" indent="0">
              <a:buNone/>
            </a:pPr>
            <a:r>
              <a:rPr lang="en-US" dirty="0" smtClean="0">
                <a:solidFill>
                  <a:srgbClr val="766D5E"/>
                </a:solidFill>
                <a:latin typeface="Helvetica Neue Thin"/>
                <a:cs typeface="Helvetica Neue Thin"/>
              </a:rPr>
              <a:t>Long ago, at many times and in many ways, God spoke to our fathers by the prophets, but in these last days he has spoken to us by his Son, whom he appointed the heir of all things, through whom also he created the world. He is the radiance of the glory of God and the exact imprint of his nature, and he upholds the universe by the word of his power. After making purification for sins, he sat down at the right hand of the Majesty on high, having become as much superior to angels as the name he has inherited is more excellent than theirs.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6123"/>
            <a:ext cx="9144000" cy="4200548"/>
          </a:xfrm>
        </p:spPr>
        <p:txBody>
          <a:bodyPr vert="horz" wrap="square" anchor="ctr">
            <a:normAutofit/>
          </a:bodyPr>
          <a:lstStyle/>
          <a:p>
            <a:pPr>
              <a:buNone/>
            </a:pPr>
            <a:r>
              <a:rPr lang="en-US" sz="4000" u="sng" dirty="0" smtClean="0">
                <a:solidFill>
                  <a:srgbClr val="766D5E"/>
                </a:solidFill>
                <a:latin typeface="Helvetica Neue Thin"/>
                <a:cs typeface="Helvetica Neue Thin"/>
              </a:rPr>
              <a:t>God has spoken </a:t>
            </a:r>
            <a:r>
              <a:rPr lang="en-US" sz="4000" u="sng" dirty="0" smtClean="0">
                <a:solidFill>
                  <a:srgbClr val="766D5E"/>
                </a:solidFill>
                <a:latin typeface="Helvetica Neue"/>
                <a:cs typeface="Helvetica Neue"/>
              </a:rPr>
              <a:t>decisively </a:t>
            </a:r>
            <a:r>
              <a:rPr lang="en-US" sz="4000" u="sng" dirty="0" smtClean="0">
                <a:solidFill>
                  <a:srgbClr val="766D5E"/>
                </a:solidFill>
                <a:latin typeface="Helvetica Neue Thin"/>
                <a:cs typeface="Helvetica Neue Thin"/>
              </a:rPr>
              <a:t>in Jesus</a:t>
            </a:r>
            <a:endParaRPr lang="en-US" sz="2800" dirty="0" smtClean="0">
              <a:solidFill>
                <a:srgbClr val="766D5E"/>
              </a:solidFill>
              <a:latin typeface="Helvetica Neue Thin"/>
              <a:cs typeface="Helvetica Neue Thi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6123"/>
            <a:ext cx="9144000" cy="4200548"/>
          </a:xfrm>
        </p:spPr>
        <p:txBody>
          <a:bodyPr vert="horz" wrap="square" anchor="ctr">
            <a:normAutofit/>
          </a:bodyPr>
          <a:lstStyle/>
          <a:p>
            <a:pPr>
              <a:buNone/>
            </a:pPr>
            <a:r>
              <a:rPr lang="en-US" sz="4000" u="sng" dirty="0" smtClean="0">
                <a:solidFill>
                  <a:srgbClr val="766D5E"/>
                </a:solidFill>
                <a:latin typeface="Helvetica Neue Thin"/>
                <a:cs typeface="Helvetica Neue Thin"/>
              </a:rPr>
              <a:t>The </a:t>
            </a:r>
            <a:r>
              <a:rPr lang="en-US" sz="4000" u="sng" dirty="0" smtClean="0">
                <a:solidFill>
                  <a:srgbClr val="766D5E"/>
                </a:solidFill>
                <a:latin typeface="Helvetica Neue"/>
                <a:cs typeface="Helvetica Neue"/>
              </a:rPr>
              <a:t>person </a:t>
            </a:r>
            <a:r>
              <a:rPr lang="en-US" sz="4000" u="sng" dirty="0" smtClean="0">
                <a:solidFill>
                  <a:srgbClr val="766D5E"/>
                </a:solidFill>
                <a:latin typeface="Helvetica Neue Thin"/>
                <a:cs typeface="Helvetica Neue Thin"/>
              </a:rPr>
              <a:t>of Jesus</a:t>
            </a:r>
            <a:endParaRPr lang="en-US" sz="2800" dirty="0" smtClean="0">
              <a:solidFill>
                <a:srgbClr val="766D5E"/>
              </a:solidFill>
              <a:latin typeface="Helvetica Neue Thin"/>
              <a:cs typeface="Helvetica Neue Thi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61391"/>
            <a:ext cx="9144000" cy="2850011"/>
          </a:xfrm>
        </p:spPr>
        <p:txBody>
          <a:bodyPr vert="horz" wrap="square" anchor="ctr">
            <a:noAutofit/>
          </a:bodyPr>
          <a:lstStyle/>
          <a:p>
            <a:pPr>
              <a:buNone/>
            </a:pPr>
            <a:r>
              <a:rPr lang="en-US" sz="4000" u="sng" dirty="0" smtClean="0">
                <a:solidFill>
                  <a:srgbClr val="766D5E"/>
                </a:solidFill>
                <a:latin typeface="Helvetica Neue Thin"/>
                <a:cs typeface="Helvetica Neue Thin"/>
              </a:rPr>
              <a:t>The </a:t>
            </a:r>
            <a:r>
              <a:rPr lang="en-US" sz="4000" u="sng" dirty="0" smtClean="0">
                <a:solidFill>
                  <a:srgbClr val="766D5E"/>
                </a:solidFill>
                <a:latin typeface="Helvetica Neue"/>
                <a:cs typeface="Helvetica Neue"/>
              </a:rPr>
              <a:t>work </a:t>
            </a:r>
            <a:r>
              <a:rPr lang="en-US" sz="4000" u="sng" dirty="0" smtClean="0">
                <a:solidFill>
                  <a:srgbClr val="766D5E"/>
                </a:solidFill>
                <a:latin typeface="Helvetica Neue Thin"/>
                <a:cs typeface="Helvetica Neue Thin"/>
              </a:rPr>
              <a:t>of Jesus</a:t>
            </a:r>
          </a:p>
          <a:p>
            <a:pPr>
              <a:buSzPct val="50000"/>
            </a:pPr>
            <a:r>
              <a:rPr lang="en-US" sz="4000" dirty="0" smtClean="0">
                <a:solidFill>
                  <a:srgbClr val="766D5E"/>
                </a:solidFill>
                <a:latin typeface="Helvetica Neue Thin"/>
                <a:cs typeface="Helvetica Neue Thin"/>
              </a:rPr>
              <a:t>	purification of sin</a:t>
            </a:r>
          </a:p>
          <a:p>
            <a:pPr lvl="1">
              <a:buNone/>
            </a:pPr>
            <a:r>
              <a:rPr lang="en-US" sz="2400" dirty="0" smtClean="0">
                <a:solidFill>
                  <a:srgbClr val="766D5E"/>
                </a:solidFill>
                <a:latin typeface="Helvetica Neue Thin"/>
                <a:cs typeface="Helvetica Neue Thin"/>
              </a:rPr>
              <a:t>(Matt 1:21-23 / Is 53:4-6 /</a:t>
            </a:r>
            <a:r>
              <a:rPr lang="en-US" sz="2400" dirty="0" smtClean="0">
                <a:solidFill>
                  <a:srgbClr val="766D5E"/>
                </a:solidFill>
                <a:latin typeface="Helvetica Neue Thin"/>
                <a:cs typeface="Helvetica Neue Thin"/>
              </a:rPr>
              <a:t> 1 Peter 2:23-25 / </a:t>
            </a:r>
            <a:r>
              <a:rPr lang="en-US" sz="2400" dirty="0" smtClean="0">
                <a:solidFill>
                  <a:srgbClr val="766D5E"/>
                </a:solidFill>
                <a:latin typeface="Helvetica Neue Thin"/>
                <a:cs typeface="Helvetica Neue Thin"/>
              </a:rPr>
              <a:t>Heb 9:13-14)</a:t>
            </a:r>
          </a:p>
          <a:p>
            <a:pPr>
              <a:buSzPct val="50000"/>
            </a:pPr>
            <a:r>
              <a:rPr lang="en-US" sz="4000" dirty="0" smtClean="0">
                <a:solidFill>
                  <a:srgbClr val="766D5E"/>
                </a:solidFill>
                <a:latin typeface="Helvetica Neue Thin"/>
                <a:cs typeface="Helvetica Neue Thin"/>
              </a:rPr>
              <a:t>	sits at the right hand of the Majesty</a:t>
            </a:r>
          </a:p>
          <a:p>
            <a:pPr lvl="1">
              <a:buNone/>
            </a:pPr>
            <a:r>
              <a:rPr lang="en-US" sz="2400" dirty="0" smtClean="0">
                <a:solidFill>
                  <a:srgbClr val="766D5E"/>
                </a:solidFill>
                <a:latin typeface="Helvetica Neue Thin"/>
                <a:cs typeface="Helvetica Neue Thin"/>
              </a:rPr>
              <a:t>(Matt 28 / Mark 16 / Luke 24 / John 20)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4573" y="464354"/>
            <a:ext cx="6534111" cy="2850011"/>
          </a:xfrm>
        </p:spPr>
        <p:txBody>
          <a:bodyPr vert="horz" wrap="square" anchor="ctr">
            <a:noAutofit/>
          </a:bodyPr>
          <a:lstStyle/>
          <a:p>
            <a:pPr>
              <a:buNone/>
            </a:pPr>
            <a:r>
              <a:rPr lang="en-US" sz="4000" dirty="0" smtClean="0">
                <a:solidFill>
                  <a:srgbClr val="766D5E"/>
                </a:solidFill>
                <a:latin typeface="Helvetica Neue Thin"/>
                <a:cs typeface="Helvetica Neue Thin"/>
              </a:rPr>
              <a:t>God has </a:t>
            </a:r>
            <a:r>
              <a:rPr lang="en-US" sz="4000" dirty="0" smtClean="0">
                <a:solidFill>
                  <a:srgbClr val="766D5E"/>
                </a:solidFill>
                <a:latin typeface="Helvetica Neue"/>
                <a:cs typeface="Helvetica Neue"/>
              </a:rPr>
              <a:t>spoken </a:t>
            </a:r>
            <a:r>
              <a:rPr lang="en-US" sz="4000" dirty="0" smtClean="0">
                <a:solidFill>
                  <a:srgbClr val="766D5E"/>
                </a:solidFill>
                <a:latin typeface="Helvetica Neue Thin"/>
                <a:cs typeface="Helvetica Neue Thin"/>
              </a:rPr>
              <a:t>through </a:t>
            </a:r>
            <a:r>
              <a:rPr lang="en-US" sz="4000" dirty="0" smtClean="0">
                <a:solidFill>
                  <a:srgbClr val="766D5E"/>
                </a:solidFill>
                <a:latin typeface="Helvetica Neue"/>
                <a:cs typeface="Helvetica Neue"/>
              </a:rPr>
              <a:t>Jesus </a:t>
            </a:r>
            <a:r>
              <a:rPr lang="en-US" sz="4000" dirty="0" smtClean="0">
                <a:solidFill>
                  <a:srgbClr val="766D5E"/>
                </a:solidFill>
                <a:latin typeface="Helvetica Neue Thin"/>
                <a:cs typeface="Helvetica Neue Thin"/>
              </a:rPr>
              <a:t>and given us </a:t>
            </a:r>
            <a:r>
              <a:rPr lang="en-US" sz="4000" dirty="0" smtClean="0">
                <a:solidFill>
                  <a:srgbClr val="766D5E"/>
                </a:solidFill>
                <a:latin typeface="Helvetica Neue"/>
                <a:cs typeface="Helvetica Neue"/>
              </a:rPr>
              <a:t>hope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3352</TotalTime>
  <Words>206</Words>
  <Application>Microsoft Macintosh PowerPoint</Application>
  <PresentationFormat>On-screen Show (16:9)</PresentationFormat>
  <Paragraphs>10</Paragraphs>
  <Slides>7</Slides>
  <Notes>0</Notes>
  <HiddenSlides>0</HiddenSlides>
  <MMClips>0</MMClips>
  <ScaleCrop>false</ScaleCrop>
  <HeadingPairs>
    <vt:vector size="4" baseType="variant">
      <vt:variant>
        <vt:lpstr>Design Template</vt:lpstr>
      </vt:variant>
      <vt:variant>
        <vt:i4>2</vt:i4>
      </vt:variant>
      <vt:variant>
        <vt:lpstr>Slide Titles</vt:lpstr>
      </vt:variant>
      <vt:variant>
        <vt:i4>7</vt:i4>
      </vt:variant>
    </vt:vector>
  </HeadingPairs>
  <TitlesOfParts>
    <vt:vector size="9" baseType="lpstr">
      <vt:lpstr>Office Theme</vt:lpstr>
      <vt:lpstr>1_Office Theme</vt:lpstr>
      <vt:lpstr>Slide 1</vt:lpstr>
      <vt:lpstr>Slide 2</vt:lpstr>
      <vt:lpstr>Slide 3</vt:lpstr>
      <vt:lpstr>Slide 4</vt:lpstr>
      <vt:lpstr>Slide 5</vt:lpstr>
      <vt:lpstr>Slide 6</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Bryan Jerry</dc:creator>
  <cp:keywords/>
  <cp:lastModifiedBy>Bryan Jerry</cp:lastModifiedBy>
  <cp:revision>58</cp:revision>
  <dcterms:created xsi:type="dcterms:W3CDTF">2019-04-21T05:06:15Z</dcterms:created>
  <dcterms:modified xsi:type="dcterms:W3CDTF">2019-04-21T05:21:34Z</dcterms:modified>
</cp:coreProperties>
</file>