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18" r:id="rId3"/>
    <p:sldId id="320" r:id="rId4"/>
    <p:sldId id="333" r:id="rId5"/>
    <p:sldId id="334" r:id="rId6"/>
    <p:sldId id="328" r:id="rId7"/>
    <p:sldId id="321" r:id="rId8"/>
    <p:sldId id="335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04" y="-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5EB9-A96F-494A-9841-BD2BC4EE5127}" type="datetimeFigureOut">
              <a:rPr lang="en-US" smtClean="0"/>
              <a:pPr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3CE3-2AAF-1C48-AE65-8233BCDB4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s://ref.ly/logosres/esv?ref=BibleESV.Le18.1&amp;off=29&amp;ctx=Sexual+Relations%0A18%C2%A0~And+the+Lord+spoke+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s://ref.ly/logosres/esv?ref=BibleESV.Ga3.10&amp;off=34&amp;ctx=Shall+Live+by+Faith%0A~10%C2%A0For+all+who+rely+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106"/>
            <a:ext cx="9144000" cy="4459565"/>
          </a:xfrm>
        </p:spPr>
        <p:txBody>
          <a:bodyPr vert="horz" wrap="square" anchor="ctr">
            <a:normAutofit fontScale="92500" lnSpcReduction="20000"/>
          </a:bodyPr>
          <a:lstStyle/>
          <a:p>
            <a:pPr>
              <a:buNone/>
            </a:pPr>
            <a:r>
              <a:rPr lang="en-US" sz="3600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Leviticus </a:t>
            </a:r>
            <a:r>
              <a:rPr lang="en-US" sz="3600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18:</a:t>
            </a:r>
            <a:r>
              <a:rPr lang="en-US" sz="3600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1</a:t>
            </a:r>
            <a:r>
              <a:rPr lang="en-US" sz="3600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-5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And the Lord spoke to Moses, saying, 2 “Speak to the people of Israel and say to them,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 I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am the Lord your God. 3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 You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shall not do as they do in the land of Egypt, where you lived, and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 you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shall not do as they do in the land of Canaan, to which I am bringing you. You shall not walk in their statutes. 4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 You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shall follow my rules1 and keep my statutes and walk in them.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 I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am the Lord your God. 5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 You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shall therefore keep my statutes and my rules;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 if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 person does them, he shall live by them: I am the </a:t>
            </a:r>
            <a:r>
              <a:rPr lang="en-US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Lord.</a:t>
            </a:r>
            <a:endParaRPr lang="en-US" u="sng" dirty="0" smtClean="0">
              <a:solidFill>
                <a:schemeClr val="bg1"/>
              </a:solidFill>
              <a:latin typeface="Helvetica Neue Thin"/>
              <a:cs typeface="Helvetica Neue Thin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10" y="586123"/>
            <a:ext cx="8907989" cy="4200548"/>
          </a:xfrm>
        </p:spPr>
        <p:txBody>
          <a:bodyPr vert="horz" wrap="square" anchor="ctr"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Walk in Holiness (18:1-5)</a:t>
            </a:r>
          </a:p>
          <a:p>
            <a:pPr lvl="1">
              <a:buNone/>
            </a:pP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Don’t be like…</a:t>
            </a:r>
          </a:p>
          <a:p>
            <a:pPr lvl="1">
              <a:buNone/>
            </a:pP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Follow the </a:t>
            </a:r>
            <a:r>
              <a:rPr lang="en-US" cap="small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Lord</a:t>
            </a:r>
            <a:endParaRPr lang="en-US" dirty="0" smtClean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10" y="586123"/>
            <a:ext cx="8907989" cy="4200548"/>
          </a:xfrm>
        </p:spPr>
        <p:txBody>
          <a:bodyPr vert="horz" wrap="square" anchor="ctr"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The </a:t>
            </a:r>
            <a:r>
              <a:rPr lang="en-US" sz="3600" u="sng" cap="small" dirty="0" smtClean="0">
                <a:solidFill>
                  <a:srgbClr val="FFFFFF"/>
                </a:solidFill>
                <a:latin typeface="Helvetica Neue"/>
                <a:cs typeface="Helvetica Neue"/>
              </a:rPr>
              <a:t>Lord’s</a:t>
            </a:r>
            <a:r>
              <a:rPr lang="en-US" sz="36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 Sexual Ethic (18:6-23)</a:t>
            </a:r>
            <a:endParaRPr lang="en-US" sz="3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10" y="586123"/>
            <a:ext cx="8907989" cy="4200548"/>
          </a:xfrm>
        </p:spPr>
        <p:txBody>
          <a:bodyPr vert="horz" wrap="square" anchor="ctr"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The Major Issue (18:24-30)</a:t>
            </a:r>
          </a:p>
          <a:p>
            <a:pPr lvl="1">
              <a:buNone/>
            </a:pP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Don’t be unclean!</a:t>
            </a:r>
            <a:endParaRPr lang="en-US" dirty="0" smtClean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10" y="586123"/>
            <a:ext cx="8907989" cy="4200548"/>
          </a:xfrm>
        </p:spPr>
        <p:txBody>
          <a:bodyPr vert="horz" wrap="square" anchor="ctr"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FFFFFF"/>
                </a:solidFill>
                <a:latin typeface="Helvetica Neue"/>
                <a:cs typeface="Helvetica Neue"/>
              </a:rPr>
              <a:t>For us today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 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1 Corinthians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123"/>
            <a:ext cx="9143999" cy="4200548"/>
          </a:xfrm>
        </p:spPr>
        <p:txBody>
          <a:bodyPr vert="horz" wrap="square" anchor="ctr"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cs typeface="Helvetica Neue"/>
              </a:rPr>
              <a:t>Holiness is on display in God’s people in </a:t>
            </a:r>
            <a:r>
              <a:rPr lang="en-US" sz="3600" smtClean="0">
                <a:solidFill>
                  <a:srgbClr val="FFFFFF"/>
                </a:solidFill>
                <a:latin typeface="Helvetica Neue"/>
                <a:cs typeface="Helvetica Neue"/>
              </a:rPr>
              <a:t>how</a:t>
            </a:r>
            <a:r>
              <a:rPr lang="en-US" sz="3600" smtClean="0">
                <a:solidFill>
                  <a:srgbClr val="FFFFFF"/>
                </a:solidFill>
                <a:latin typeface="Helvetica Neue"/>
                <a:cs typeface="Helvetica Neue"/>
              </a:rPr>
              <a:t> we </a:t>
            </a:r>
            <a:r>
              <a:rPr lang="en-US" sz="3600" dirty="0" smtClean="0">
                <a:solidFill>
                  <a:srgbClr val="FFFFFF"/>
                </a:solidFill>
                <a:latin typeface="Helvetica Neue"/>
                <a:cs typeface="Helvetica Neue"/>
              </a:rPr>
              <a:t>handle sex and marriage</a:t>
            </a:r>
            <a:endParaRPr lang="en-US" sz="35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106"/>
            <a:ext cx="9144000" cy="4459565"/>
          </a:xfrm>
        </p:spPr>
        <p:txBody>
          <a:bodyPr vert="horz" wrap="square" anchor="ctr">
            <a:normAutofit lnSpcReduction="10000"/>
          </a:bodyPr>
          <a:lstStyle/>
          <a:p>
            <a:pPr>
              <a:buNone/>
            </a:pPr>
            <a:r>
              <a:rPr lang="en-US" sz="3600" u="sng" dirty="0" smtClean="0">
                <a:solidFill>
                  <a:schemeClr val="bg1"/>
                </a:solidFill>
                <a:latin typeface="Helvetica Neue"/>
                <a:cs typeface="Helvetica Neue"/>
              </a:rPr>
              <a:t>Galatians 3:10-13a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10 For all who rely on works of the law are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under 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 curse; for it is written,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“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Cursed be everyone who does not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abide 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by all things written in the Book of the Law, and do them.” 11 Now it is evident that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no 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one is justified before God by the law, for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“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The righteous shall live by faith.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” 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12 But the law is not of faith, rather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“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The one who does them shall live by them.” 13 Christ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 redeemed 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us from the curse of the </a:t>
            </a:r>
            <a:r>
              <a:rPr lang="en-US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law</a:t>
            </a:r>
            <a:endParaRPr lang="en-US" u="sng" dirty="0" smtClean="0">
              <a:solidFill>
                <a:srgbClr val="FFFFFF"/>
              </a:solidFill>
              <a:latin typeface="Helvetica Neue Thin"/>
              <a:cs typeface="Helvetica Neue Thin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311</Words>
  <Application>Microsoft Macintosh PowerPoint</Application>
  <PresentationFormat>On-screen Show (16:9)</PresentationFormat>
  <Paragraphs>13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Bryan Jerry</dc:creator>
  <cp:keywords/>
  <cp:lastModifiedBy>Bryan Jerry</cp:lastModifiedBy>
  <cp:revision>102</cp:revision>
  <dcterms:created xsi:type="dcterms:W3CDTF">2019-04-07T06:06:16Z</dcterms:created>
  <dcterms:modified xsi:type="dcterms:W3CDTF">2019-04-07T06:19:55Z</dcterms:modified>
</cp:coreProperties>
</file>