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318" r:id="rId3"/>
    <p:sldId id="368" r:id="rId4"/>
    <p:sldId id="369" r:id="rId5"/>
    <p:sldId id="366" r:id="rId6"/>
    <p:sldId id="367" r:id="rId7"/>
    <p:sldId id="264" r:id="rId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p:restoredLeft sz="15620"/>
    <p:restoredTop sz="94660"/>
  </p:normalViewPr>
  <p:slideViewPr>
    <p:cSldViewPr snapToGrid="0" snapToObjects="1">
      <p:cViewPr varScale="1">
        <p:scale>
          <a:sx n="113" d="100"/>
          <a:sy n="113" d="100"/>
        </p:scale>
        <p:origin x="-104" y="-16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B5EB9-A96F-494A-9841-BD2BC4EE5127}" type="datetimeFigureOut">
              <a:rPr lang="en-US" smtClean="0"/>
              <a:pPr/>
              <a:t>6/29/19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B5EB9-A96F-494A-9841-BD2BC4EE5127}" type="datetimeFigureOut">
              <a:rPr lang="en-US" smtClean="0"/>
              <a:pPr/>
              <a:t>6/29/19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B5EB9-A96F-494A-9841-BD2BC4EE5127}" type="datetimeFigureOut">
              <a:rPr lang="en-US" smtClean="0"/>
              <a:pPr/>
              <a:t>6/29/19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B5EB9-A96F-494A-9841-BD2BC4EE5127}" type="datetimeFigureOut">
              <a:rPr lang="en-US" smtClean="0"/>
              <a:pPr/>
              <a:t>6/29/19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B5EB9-A96F-494A-9841-BD2BC4EE5127}" type="datetimeFigureOut">
              <a:rPr lang="en-US" smtClean="0"/>
              <a:pPr/>
              <a:t>6/29/19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B5EB9-A96F-494A-9841-BD2BC4EE5127}" type="datetimeFigureOut">
              <a:rPr lang="en-US" smtClean="0"/>
              <a:pPr/>
              <a:t>6/29/19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B5EB9-A96F-494A-9841-BD2BC4EE5127}" type="datetimeFigureOut">
              <a:rPr lang="en-US" smtClean="0"/>
              <a:pPr/>
              <a:t>6/29/19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B5EB9-A96F-494A-9841-BD2BC4EE5127}" type="datetimeFigureOut">
              <a:rPr lang="en-US" smtClean="0"/>
              <a:pPr/>
              <a:t>6/29/19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B5EB9-A96F-494A-9841-BD2BC4EE5127}" type="datetimeFigureOut">
              <a:rPr lang="en-US" smtClean="0"/>
              <a:pPr/>
              <a:t>6/29/19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B5EB9-A96F-494A-9841-BD2BC4EE5127}" type="datetimeFigureOut">
              <a:rPr lang="en-US" smtClean="0"/>
              <a:pPr/>
              <a:t>6/29/19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B5EB9-A96F-494A-9841-BD2BC4EE5127}" type="datetimeFigureOut">
              <a:rPr lang="en-US" smtClean="0"/>
              <a:pPr/>
              <a:t>6/29/19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443CE3-2AAF-1C48-AE65-8233BCDB44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BB5EB9-A96F-494A-9841-BD2BC4EE5127}" type="datetimeFigureOut">
              <a:rPr lang="en-US" smtClean="0"/>
              <a:pPr/>
              <a:t>6/29/19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443CE3-2AAF-1C48-AE65-8233BCDB44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96" y="0"/>
            <a:ext cx="8795604" cy="4345492"/>
          </a:xfrm>
        </p:spPr>
        <p:txBody>
          <a:bodyPr vert="horz" wrap="square" anchor="ctr">
            <a:normAutofit lnSpcReduction="10000"/>
          </a:bodyPr>
          <a:lstStyle/>
          <a:p>
            <a:pPr>
              <a:buNone/>
            </a:pPr>
            <a:r>
              <a:rPr lang="en-US" sz="3600" u="sng" dirty="0" smtClean="0">
                <a:solidFill>
                  <a:schemeClr val="bg1"/>
                </a:solidFill>
                <a:latin typeface="Helvetica Neue Medium"/>
                <a:cs typeface="Helvetica Neue Medium"/>
              </a:rPr>
              <a:t>Ephesians 6:10-12</a:t>
            </a:r>
          </a:p>
          <a:p>
            <a:pPr marL="0" indent="0">
              <a:buNone/>
            </a:pPr>
            <a:r>
              <a:rPr lang="en-US" dirty="0" smtClean="0">
                <a:solidFill>
                  <a:schemeClr val="bg1"/>
                </a:solidFill>
                <a:latin typeface="Helvetica Neue Thin"/>
                <a:cs typeface="Helvetica Neue Thin"/>
              </a:rPr>
              <a:t>10 Finally, be strong in the Lord and in the strength of his might. 11 Put on the whole armor of God, that you may be able to stand against the schemes of the devil. 12 For we do not wrestle against flesh and blood, but against the rulers, against the authorities, against the cosmic powers over this present darkness, against the spiritual forces of evil in the heavenly places.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96" y="0"/>
            <a:ext cx="8795604" cy="4345492"/>
          </a:xfrm>
        </p:spPr>
        <p:txBody>
          <a:bodyPr vert="horz" wrap="square" anchor="ctr">
            <a:normAutofit/>
          </a:bodyPr>
          <a:lstStyle/>
          <a:p>
            <a:pPr>
              <a:buNone/>
            </a:pPr>
            <a:r>
              <a:rPr lang="en-US" sz="3600" u="sng" dirty="0" smtClean="0">
                <a:solidFill>
                  <a:schemeClr val="bg1"/>
                </a:solidFill>
                <a:latin typeface="Helvetica Neue Medium"/>
                <a:cs typeface="Helvetica Neue Medium"/>
              </a:rPr>
              <a:t>Ephesians 6:</a:t>
            </a:r>
            <a:r>
              <a:rPr lang="en-US" sz="3600" u="sng" dirty="0" smtClean="0">
                <a:solidFill>
                  <a:schemeClr val="bg1"/>
                </a:solidFill>
                <a:latin typeface="Helvetica Neue Medium"/>
                <a:cs typeface="Helvetica Neue Medium"/>
              </a:rPr>
              <a:t>13-15</a:t>
            </a:r>
          </a:p>
          <a:p>
            <a:pPr marL="0" indent="0">
              <a:buNone/>
            </a:pPr>
            <a:r>
              <a:rPr lang="en-US" dirty="0" smtClean="0">
                <a:solidFill>
                  <a:schemeClr val="bg1"/>
                </a:solidFill>
                <a:latin typeface="Helvetica Neue Thin"/>
                <a:cs typeface="Helvetica Neue Thin"/>
              </a:rPr>
              <a:t>13 Therefore</a:t>
            </a:r>
            <a:r>
              <a:rPr lang="en-US" dirty="0" smtClean="0">
                <a:solidFill>
                  <a:schemeClr val="bg1"/>
                </a:solidFill>
                <a:latin typeface="Helvetica Neue Thin"/>
                <a:cs typeface="Helvetica Neue Thin"/>
              </a:rPr>
              <a:t> take </a:t>
            </a:r>
            <a:r>
              <a:rPr lang="en-US" dirty="0" smtClean="0">
                <a:solidFill>
                  <a:schemeClr val="bg1"/>
                </a:solidFill>
                <a:latin typeface="Helvetica Neue Thin"/>
                <a:cs typeface="Helvetica Neue Thin"/>
              </a:rPr>
              <a:t>up the whole armor of God, that you may be able to withstand in</a:t>
            </a:r>
            <a:r>
              <a:rPr lang="en-US" dirty="0" smtClean="0">
                <a:solidFill>
                  <a:schemeClr val="bg1"/>
                </a:solidFill>
                <a:latin typeface="Helvetica Neue Thin"/>
                <a:cs typeface="Helvetica Neue Thin"/>
              </a:rPr>
              <a:t> the </a:t>
            </a:r>
            <a:r>
              <a:rPr lang="en-US" dirty="0" smtClean="0">
                <a:solidFill>
                  <a:schemeClr val="bg1"/>
                </a:solidFill>
                <a:latin typeface="Helvetica Neue Thin"/>
                <a:cs typeface="Helvetica Neue Thin"/>
              </a:rPr>
              <a:t>evil day, and having done all, to stand firm. 14 Stand therefore,</a:t>
            </a:r>
            <a:r>
              <a:rPr lang="en-US" dirty="0" smtClean="0">
                <a:solidFill>
                  <a:schemeClr val="bg1"/>
                </a:solidFill>
                <a:latin typeface="Helvetica Neue Thin"/>
                <a:cs typeface="Helvetica Neue Thin"/>
              </a:rPr>
              <a:t> having </a:t>
            </a:r>
            <a:r>
              <a:rPr lang="en-US" dirty="0" smtClean="0">
                <a:solidFill>
                  <a:schemeClr val="bg1"/>
                </a:solidFill>
                <a:latin typeface="Helvetica Neue Thin"/>
                <a:cs typeface="Helvetica Neue Thin"/>
              </a:rPr>
              <a:t>fastened on the belt of truth, and shaving put on the breastplate of righteousness, 15 and,</a:t>
            </a:r>
            <a:r>
              <a:rPr lang="en-US" dirty="0" smtClean="0">
                <a:solidFill>
                  <a:schemeClr val="bg1"/>
                </a:solidFill>
                <a:latin typeface="Helvetica Neue Thin"/>
                <a:cs typeface="Helvetica Neue Thin"/>
              </a:rPr>
              <a:t> as </a:t>
            </a:r>
            <a:r>
              <a:rPr lang="en-US" dirty="0" smtClean="0">
                <a:solidFill>
                  <a:schemeClr val="bg1"/>
                </a:solidFill>
                <a:latin typeface="Helvetica Neue Thin"/>
                <a:cs typeface="Helvetica Neue Thin"/>
              </a:rPr>
              <a:t>shoes for your feet, having put on the readiness given by the gospel of peace</a:t>
            </a:r>
            <a:r>
              <a:rPr lang="en-US" dirty="0" smtClean="0">
                <a:solidFill>
                  <a:schemeClr val="bg1"/>
                </a:solidFill>
                <a:latin typeface="Helvetica Neue Thin"/>
                <a:cs typeface="Helvetica Neue Thin"/>
              </a:rPr>
              <a:t>.</a:t>
            </a:r>
            <a:endParaRPr lang="en-US" dirty="0" smtClean="0">
              <a:solidFill>
                <a:schemeClr val="bg1"/>
              </a:solidFill>
              <a:latin typeface="Helvetica Neue Thin"/>
              <a:cs typeface="Helvetica Neue Thi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96" y="0"/>
            <a:ext cx="8795604" cy="4345492"/>
          </a:xfrm>
        </p:spPr>
        <p:txBody>
          <a:bodyPr vert="horz" wrap="square" anchor="ctr">
            <a:normAutofit fontScale="85000" lnSpcReduction="10000"/>
          </a:bodyPr>
          <a:lstStyle/>
          <a:p>
            <a:pPr>
              <a:buNone/>
            </a:pPr>
            <a:r>
              <a:rPr lang="en-US" sz="3600" u="sng" dirty="0" smtClean="0">
                <a:solidFill>
                  <a:schemeClr val="bg1"/>
                </a:solidFill>
                <a:latin typeface="Helvetica Neue Medium"/>
                <a:cs typeface="Helvetica Neue Medium"/>
              </a:rPr>
              <a:t>Ephesians 6:</a:t>
            </a:r>
            <a:r>
              <a:rPr lang="en-US" sz="3600" u="sng" dirty="0" smtClean="0">
                <a:solidFill>
                  <a:schemeClr val="bg1"/>
                </a:solidFill>
                <a:latin typeface="Helvetica Neue Medium"/>
                <a:cs typeface="Helvetica Neue Medium"/>
              </a:rPr>
              <a:t>16-20</a:t>
            </a:r>
          </a:p>
          <a:p>
            <a:pPr marL="0" indent="0">
              <a:buNone/>
            </a:pPr>
            <a:r>
              <a:rPr lang="en-US" dirty="0" smtClean="0">
                <a:solidFill>
                  <a:srgbClr val="FFFFFF"/>
                </a:solidFill>
                <a:latin typeface="Helvetica Neue Thin"/>
                <a:cs typeface="Helvetica Neue Thin"/>
              </a:rPr>
              <a:t>16 In all circumstances take up</a:t>
            </a:r>
            <a:r>
              <a:rPr lang="en-US" dirty="0" smtClean="0">
                <a:solidFill>
                  <a:srgbClr val="FFFFFF"/>
                </a:solidFill>
                <a:latin typeface="Helvetica Neue Thin"/>
                <a:cs typeface="Helvetica Neue Thin"/>
              </a:rPr>
              <a:t> the </a:t>
            </a:r>
            <a:r>
              <a:rPr lang="en-US" dirty="0" smtClean="0">
                <a:solidFill>
                  <a:srgbClr val="FFFFFF"/>
                </a:solidFill>
                <a:latin typeface="Helvetica Neue Thin"/>
                <a:cs typeface="Helvetica Neue Thin"/>
              </a:rPr>
              <a:t>shield of faith, with which you can extinguish all</a:t>
            </a:r>
            <a:r>
              <a:rPr lang="en-US" dirty="0" smtClean="0">
                <a:solidFill>
                  <a:srgbClr val="FFFFFF"/>
                </a:solidFill>
                <a:latin typeface="Helvetica Neue Thin"/>
                <a:cs typeface="Helvetica Neue Thin"/>
              </a:rPr>
              <a:t> the </a:t>
            </a:r>
            <a:r>
              <a:rPr lang="en-US" dirty="0" smtClean="0">
                <a:solidFill>
                  <a:srgbClr val="FFFFFF"/>
                </a:solidFill>
                <a:latin typeface="Helvetica Neue Thin"/>
                <a:cs typeface="Helvetica Neue Thin"/>
              </a:rPr>
              <a:t>flaming darts of</a:t>
            </a:r>
            <a:r>
              <a:rPr lang="en-US" dirty="0" smtClean="0">
                <a:solidFill>
                  <a:srgbClr val="FFFFFF"/>
                </a:solidFill>
                <a:latin typeface="Helvetica Neue Thin"/>
                <a:cs typeface="Helvetica Neue Thin"/>
              </a:rPr>
              <a:t> the </a:t>
            </a:r>
            <a:r>
              <a:rPr lang="en-US" dirty="0" smtClean="0">
                <a:solidFill>
                  <a:srgbClr val="FFFFFF"/>
                </a:solidFill>
                <a:latin typeface="Helvetica Neue Thin"/>
                <a:cs typeface="Helvetica Neue Thin"/>
              </a:rPr>
              <a:t>evil one; 17 and take</a:t>
            </a:r>
            <a:r>
              <a:rPr lang="en-US" dirty="0" smtClean="0">
                <a:solidFill>
                  <a:srgbClr val="FFFFFF"/>
                </a:solidFill>
                <a:latin typeface="Helvetica Neue Thin"/>
                <a:cs typeface="Helvetica Neue Thin"/>
              </a:rPr>
              <a:t> the </a:t>
            </a:r>
            <a:r>
              <a:rPr lang="en-US" dirty="0" smtClean="0">
                <a:solidFill>
                  <a:srgbClr val="FFFFFF"/>
                </a:solidFill>
                <a:latin typeface="Helvetica Neue Thin"/>
                <a:cs typeface="Helvetica Neue Thin"/>
              </a:rPr>
              <a:t>helmet of salvation, and</a:t>
            </a:r>
            <a:r>
              <a:rPr lang="en-US" dirty="0" smtClean="0">
                <a:solidFill>
                  <a:srgbClr val="FFFFFF"/>
                </a:solidFill>
                <a:latin typeface="Helvetica Neue Thin"/>
                <a:cs typeface="Helvetica Neue Thin"/>
              </a:rPr>
              <a:t> the </a:t>
            </a:r>
            <a:r>
              <a:rPr lang="en-US" dirty="0" smtClean="0">
                <a:solidFill>
                  <a:srgbClr val="FFFFFF"/>
                </a:solidFill>
                <a:latin typeface="Helvetica Neue Thin"/>
                <a:cs typeface="Helvetica Neue Thin"/>
              </a:rPr>
              <a:t>sword of the Spirit, which is the word of God, 18 praying</a:t>
            </a:r>
            <a:r>
              <a:rPr lang="en-US" dirty="0" smtClean="0">
                <a:solidFill>
                  <a:srgbClr val="FFFFFF"/>
                </a:solidFill>
                <a:latin typeface="Helvetica Neue Thin"/>
                <a:cs typeface="Helvetica Neue Thin"/>
              </a:rPr>
              <a:t> at </a:t>
            </a:r>
            <a:r>
              <a:rPr lang="en-US" dirty="0" smtClean="0">
                <a:solidFill>
                  <a:srgbClr val="FFFFFF"/>
                </a:solidFill>
                <a:latin typeface="Helvetica Neue Thin"/>
                <a:cs typeface="Helvetica Neue Thin"/>
              </a:rPr>
              <a:t>all times</a:t>
            </a:r>
            <a:r>
              <a:rPr lang="en-US" dirty="0" smtClean="0">
                <a:solidFill>
                  <a:srgbClr val="FFFFFF"/>
                </a:solidFill>
                <a:latin typeface="Helvetica Neue Thin"/>
                <a:cs typeface="Helvetica Neue Thin"/>
              </a:rPr>
              <a:t> in </a:t>
            </a:r>
            <a:r>
              <a:rPr lang="en-US" dirty="0" smtClean="0">
                <a:solidFill>
                  <a:srgbClr val="FFFFFF"/>
                </a:solidFill>
                <a:latin typeface="Helvetica Neue Thin"/>
                <a:cs typeface="Helvetica Neue Thin"/>
              </a:rPr>
              <a:t>the Spirit,</a:t>
            </a:r>
            <a:r>
              <a:rPr lang="en-US" dirty="0" smtClean="0">
                <a:solidFill>
                  <a:srgbClr val="FFFFFF"/>
                </a:solidFill>
                <a:latin typeface="Helvetica Neue Thin"/>
                <a:cs typeface="Helvetica Neue Thin"/>
              </a:rPr>
              <a:t> with </a:t>
            </a:r>
            <a:r>
              <a:rPr lang="en-US" dirty="0" smtClean="0">
                <a:solidFill>
                  <a:srgbClr val="FFFFFF"/>
                </a:solidFill>
                <a:latin typeface="Helvetica Neue Thin"/>
                <a:cs typeface="Helvetica Neue Thin"/>
              </a:rPr>
              <a:t>all prayer and supplication. To that end,</a:t>
            </a:r>
            <a:r>
              <a:rPr lang="en-US" dirty="0" smtClean="0">
                <a:solidFill>
                  <a:srgbClr val="FFFFFF"/>
                </a:solidFill>
                <a:latin typeface="Helvetica Neue Thin"/>
                <a:cs typeface="Helvetica Neue Thin"/>
              </a:rPr>
              <a:t> keep </a:t>
            </a:r>
            <a:r>
              <a:rPr lang="en-US" dirty="0" smtClean="0">
                <a:solidFill>
                  <a:srgbClr val="FFFFFF"/>
                </a:solidFill>
                <a:latin typeface="Helvetica Neue Thin"/>
                <a:cs typeface="Helvetica Neue Thin"/>
              </a:rPr>
              <a:t>alert with all perseverance, making</a:t>
            </a:r>
            <a:r>
              <a:rPr lang="en-US" dirty="0" smtClean="0">
                <a:solidFill>
                  <a:srgbClr val="FFFFFF"/>
                </a:solidFill>
                <a:latin typeface="Helvetica Neue Thin"/>
                <a:cs typeface="Helvetica Neue Thin"/>
              </a:rPr>
              <a:t> supplication </a:t>
            </a:r>
            <a:r>
              <a:rPr lang="en-US" dirty="0" smtClean="0">
                <a:solidFill>
                  <a:srgbClr val="FFFFFF"/>
                </a:solidFill>
                <a:latin typeface="Helvetica Neue Thin"/>
                <a:cs typeface="Helvetica Neue Thin"/>
              </a:rPr>
              <a:t>for all the saints, 19 and</a:t>
            </a:r>
            <a:r>
              <a:rPr lang="en-US" dirty="0" smtClean="0">
                <a:solidFill>
                  <a:srgbClr val="FFFFFF"/>
                </a:solidFill>
                <a:latin typeface="Helvetica Neue Thin"/>
                <a:cs typeface="Helvetica Neue Thin"/>
              </a:rPr>
              <a:t> also </a:t>
            </a:r>
            <a:r>
              <a:rPr lang="en-US" dirty="0" smtClean="0">
                <a:solidFill>
                  <a:srgbClr val="FFFFFF"/>
                </a:solidFill>
                <a:latin typeface="Helvetica Neue Thin"/>
                <a:cs typeface="Helvetica Neue Thin"/>
              </a:rPr>
              <a:t>for me, that words may be given to me in opening my mouth</a:t>
            </a:r>
            <a:r>
              <a:rPr lang="en-US" dirty="0" smtClean="0">
                <a:solidFill>
                  <a:srgbClr val="FFFFFF"/>
                </a:solidFill>
                <a:latin typeface="Helvetica Neue Thin"/>
                <a:cs typeface="Helvetica Neue Thin"/>
              </a:rPr>
              <a:t> boldly </a:t>
            </a:r>
            <a:r>
              <a:rPr lang="en-US" dirty="0" smtClean="0">
                <a:solidFill>
                  <a:srgbClr val="FFFFFF"/>
                </a:solidFill>
                <a:latin typeface="Helvetica Neue Thin"/>
                <a:cs typeface="Helvetica Neue Thin"/>
              </a:rPr>
              <a:t>to proclaim</a:t>
            </a:r>
            <a:r>
              <a:rPr lang="en-US" dirty="0" smtClean="0">
                <a:solidFill>
                  <a:srgbClr val="FFFFFF"/>
                </a:solidFill>
                <a:latin typeface="Helvetica Neue Thin"/>
                <a:cs typeface="Helvetica Neue Thin"/>
              </a:rPr>
              <a:t> the </a:t>
            </a:r>
            <a:r>
              <a:rPr lang="en-US" dirty="0" smtClean="0">
                <a:solidFill>
                  <a:srgbClr val="FFFFFF"/>
                </a:solidFill>
                <a:latin typeface="Helvetica Neue Thin"/>
                <a:cs typeface="Helvetica Neue Thin"/>
              </a:rPr>
              <a:t>mystery of the gospel, 20 for which I</a:t>
            </a:r>
            <a:r>
              <a:rPr lang="en-US" dirty="0" smtClean="0">
                <a:solidFill>
                  <a:srgbClr val="FFFFFF"/>
                </a:solidFill>
                <a:latin typeface="Helvetica Neue Thin"/>
                <a:cs typeface="Helvetica Neue Thin"/>
              </a:rPr>
              <a:t> am </a:t>
            </a:r>
            <a:r>
              <a:rPr lang="en-US" dirty="0" smtClean="0">
                <a:solidFill>
                  <a:srgbClr val="FFFFFF"/>
                </a:solidFill>
                <a:latin typeface="Helvetica Neue Thin"/>
                <a:cs typeface="Helvetica Neue Thin"/>
              </a:rPr>
              <a:t>an ambassador</a:t>
            </a:r>
            <a:r>
              <a:rPr lang="en-US" dirty="0" smtClean="0">
                <a:solidFill>
                  <a:srgbClr val="FFFFFF"/>
                </a:solidFill>
                <a:latin typeface="Helvetica Neue Thin"/>
                <a:cs typeface="Helvetica Neue Thin"/>
              </a:rPr>
              <a:t> in </a:t>
            </a:r>
            <a:r>
              <a:rPr lang="en-US" dirty="0" smtClean="0">
                <a:solidFill>
                  <a:srgbClr val="FFFFFF"/>
                </a:solidFill>
                <a:latin typeface="Helvetica Neue Thin"/>
                <a:cs typeface="Helvetica Neue Thin"/>
              </a:rPr>
              <a:t>chains, that I may declare it boldly, as I ought to speak</a:t>
            </a:r>
            <a:r>
              <a:rPr lang="en-US" dirty="0" smtClean="0">
                <a:solidFill>
                  <a:srgbClr val="FFFFFF"/>
                </a:solidFill>
                <a:latin typeface="Helvetica Neue Thin"/>
                <a:cs typeface="Helvetica Neue Thin"/>
              </a:rPr>
              <a:t>.</a:t>
            </a:r>
            <a:endParaRPr lang="en-US" dirty="0" smtClean="0">
              <a:solidFill>
                <a:srgbClr val="FFFFFF"/>
              </a:solidFill>
              <a:latin typeface="Helvetica Neue Thin"/>
              <a:cs typeface="Helvetica Neue Thi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351" y="586123"/>
            <a:ext cx="8750648" cy="4200548"/>
          </a:xfrm>
        </p:spPr>
        <p:txBody>
          <a:bodyPr vert="horz" wrap="square" anchor="ctr">
            <a:normAutofit/>
          </a:bodyPr>
          <a:lstStyle/>
          <a:p>
            <a:pPr>
              <a:buNone/>
            </a:pPr>
            <a:r>
              <a:rPr lang="en-US" sz="3600" u="sng" dirty="0" smtClean="0">
                <a:solidFill>
                  <a:srgbClr val="FFFFFF"/>
                </a:solidFill>
                <a:latin typeface="Helvetica Neue Medium"/>
                <a:cs typeface="Helvetica Neue Medium"/>
              </a:rPr>
              <a:t>Summary / Key Terms</a:t>
            </a:r>
          </a:p>
          <a:p>
            <a:pPr lvl="1"/>
            <a:r>
              <a:rPr lang="en-US" dirty="0" smtClean="0">
                <a:solidFill>
                  <a:srgbClr val="FFFFFF"/>
                </a:solidFill>
                <a:latin typeface="Helvetica Neue Thin"/>
                <a:cs typeface="Helvetica Neue Thin"/>
              </a:rPr>
              <a:t>Put on / Take Up</a:t>
            </a:r>
          </a:p>
          <a:p>
            <a:pPr lvl="1"/>
            <a:r>
              <a:rPr lang="en-US" dirty="0" smtClean="0">
                <a:solidFill>
                  <a:srgbClr val="FFFFFF"/>
                </a:solidFill>
                <a:latin typeface="Helvetica Neue Thin"/>
                <a:cs typeface="Helvetica Neue Thin"/>
              </a:rPr>
              <a:t>Evil Days</a:t>
            </a:r>
          </a:p>
          <a:p>
            <a:pPr lvl="1"/>
            <a:r>
              <a:rPr lang="en-US" dirty="0" smtClean="0">
                <a:solidFill>
                  <a:srgbClr val="FFFFFF"/>
                </a:solidFill>
                <a:latin typeface="Helvetica Neue Thin"/>
                <a:cs typeface="Helvetica Neue Thin"/>
              </a:rPr>
              <a:t>Having done all, to stand!</a:t>
            </a:r>
            <a:endParaRPr lang="en-US" dirty="0" smtClean="0">
              <a:solidFill>
                <a:srgbClr val="FFFFFF"/>
              </a:solidFill>
              <a:latin typeface="Helvetica Neue Thin"/>
              <a:cs typeface="Helvetica Neue Thi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112" y="586123"/>
            <a:ext cx="8761887" cy="4200548"/>
          </a:xfrm>
        </p:spPr>
        <p:txBody>
          <a:bodyPr vert="horz" wrap="square" anchor="ctr">
            <a:normAutofit/>
          </a:bodyPr>
          <a:lstStyle/>
          <a:p>
            <a:pPr>
              <a:buNone/>
            </a:pPr>
            <a:r>
              <a:rPr lang="en-US" sz="3600" dirty="0" smtClean="0">
                <a:solidFill>
                  <a:srgbClr val="FFFFFF"/>
                </a:solidFill>
                <a:latin typeface="Helvetica Neue Medium"/>
                <a:cs typeface="Helvetica Neue Medium"/>
              </a:rPr>
              <a:t>Word / Meditate / Prayer </a:t>
            </a:r>
            <a:r>
              <a:rPr lang="en-US" sz="3600" smtClean="0">
                <a:solidFill>
                  <a:srgbClr val="FFFFFF"/>
                </a:solidFill>
                <a:latin typeface="Helvetica Neue Medium"/>
                <a:cs typeface="Helvetica Neue Medium"/>
              </a:rPr>
              <a:t>/ Fellowship</a:t>
            </a:r>
            <a:endParaRPr lang="en-US" sz="3600" dirty="0" smtClean="0">
              <a:solidFill>
                <a:srgbClr val="FFFFFF"/>
              </a:solidFill>
              <a:latin typeface="Helvetica Neue Medium"/>
              <a:cs typeface="Helvetica Neue Medium"/>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8163</TotalTime>
  <Words>334</Words>
  <Application>Microsoft Macintosh PowerPoint</Application>
  <PresentationFormat>On-screen Show (16:9)</PresentationFormat>
  <Paragraphs>11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Slide 1</dc:title>
  <dc:creator>Bryan Jerry</dc:creator>
  <cp:keywords/>
  <cp:lastModifiedBy>Bryan Jerry</cp:lastModifiedBy>
  <cp:revision>114</cp:revision>
  <dcterms:created xsi:type="dcterms:W3CDTF">2019-06-30T05:09:09Z</dcterms:created>
  <dcterms:modified xsi:type="dcterms:W3CDTF">2019-06-30T05:15:33Z</dcterms:modified>
</cp:coreProperties>
</file>