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58" r:id="rId4"/>
    <p:sldId id="263" r:id="rId5"/>
    <p:sldId id="264" r:id="rId6"/>
    <p:sldId id="259"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9"/>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543F7-1C1B-3B4E-BF4A-1381E79A41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2EC262-BF9E-2F45-8FF4-17A270605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8B2E78-7A9F-D649-A60D-E33F1F9A74C5}"/>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E8371789-E4BE-9846-93C6-6B5426BB0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D4D45-9DAF-E94B-98F1-CB40838F5930}"/>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249054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0DE0-043E-F246-8213-E98709D86F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640C8C-8EF3-2B41-91F0-C662AA8D37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322AE-B4BD-C84E-A86B-3A65F8931D82}"/>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799A524C-DD58-B24E-840B-7B24558C8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54F7B5-9969-874A-8F2D-D44D3941BD2E}"/>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7041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D09F1C-E55B-5F4D-9066-37B19FA764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E6C7AA-64B9-2A47-8C9B-0152E2C29C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66D12-38D1-0A43-A378-AAF1C610255F}"/>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73E1DE37-404D-CA46-80D1-8BEDA1C75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62366-E2C1-A94E-9B2A-440F48E6350E}"/>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381651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9A47-B939-2C4E-AB77-8F2124CBDD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AD466F-BCDF-3041-B492-F54968B555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7BAE6-9A40-C546-8DF2-DEBFBD45A189}"/>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93048EA8-145F-1345-893D-20986BDFB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7E3DD-8689-A348-A4B0-C81F78940C3E}"/>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376426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4FC59-6FE2-3140-8D8E-D175E06A65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68E00A-9D79-8B4A-AD5E-9051574DEB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1ACA18-D695-5744-B2B8-2B26B8EBC815}"/>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EC23EF20-7833-9647-A5BC-0B35CACD9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1B1504-F386-6742-8F57-BEC7B894394F}"/>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21307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4C43F-CE7F-3D48-ADF3-7F7CD8912F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562015-E8B5-2340-82B2-39C235483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646601-CA5E-0E45-BFE0-CA973ACD49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E47F69-DF37-334D-82EB-503D85BF222A}"/>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6" name="Footer Placeholder 5">
            <a:extLst>
              <a:ext uri="{FF2B5EF4-FFF2-40B4-BE49-F238E27FC236}">
                <a16:creationId xmlns:a16="http://schemas.microsoft.com/office/drawing/2014/main" id="{68301AF0-1DA7-4C41-A188-295FA88A9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6B0C47-4765-B142-8075-ED4078B15204}"/>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46529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EFD0-F0DD-8042-86D3-AE77E0E814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EA4D86-B566-524F-BAA6-E556A764B7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E501D-CC5D-4845-8791-9E3995FE78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20BDE9-9E5B-1645-88BB-8BF997EA51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C5C9F7-ED92-3748-9770-52FFB9A80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8FE621-8FB6-7643-AF85-0D01C50306D1}"/>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8" name="Footer Placeholder 7">
            <a:extLst>
              <a:ext uri="{FF2B5EF4-FFF2-40B4-BE49-F238E27FC236}">
                <a16:creationId xmlns:a16="http://schemas.microsoft.com/office/drawing/2014/main" id="{C6B4D098-B912-154D-8A1A-C3EDBC6FA8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A6D823-1D8C-414B-97F0-905347D829F1}"/>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34350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AF4A4-BFE3-9C41-8343-6F7DEEAF74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C3CC8A-A4AF-9744-97D9-028BF2EEFB07}"/>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4" name="Footer Placeholder 3">
            <a:extLst>
              <a:ext uri="{FF2B5EF4-FFF2-40B4-BE49-F238E27FC236}">
                <a16:creationId xmlns:a16="http://schemas.microsoft.com/office/drawing/2014/main" id="{3DC62C6A-E60C-294E-BE36-5718421635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74AD81-48FC-B844-AEFE-F8F57A72E960}"/>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268268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EB5BF-78E6-8040-B717-A18CCDC5B0F7}"/>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3" name="Footer Placeholder 2">
            <a:extLst>
              <a:ext uri="{FF2B5EF4-FFF2-40B4-BE49-F238E27FC236}">
                <a16:creationId xmlns:a16="http://schemas.microsoft.com/office/drawing/2014/main" id="{4B9C2022-4776-6840-9DDC-1F612888B2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33BA33-189C-0B45-9B89-BF7B27D67F01}"/>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170819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93D3-1F87-9B40-9315-2B84832DE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23E066-EAB0-6D49-B2BA-AD7ED414C0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94A3E-273D-6B41-AD01-FC20B33D8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061291-1222-9343-B9C0-5D353D233196}"/>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6" name="Footer Placeholder 5">
            <a:extLst>
              <a:ext uri="{FF2B5EF4-FFF2-40B4-BE49-F238E27FC236}">
                <a16:creationId xmlns:a16="http://schemas.microsoft.com/office/drawing/2014/main" id="{3C48BD02-0369-FA4F-B352-0304E4CE0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74538-2C20-0A4F-B5F5-02F94D1B9BD0}"/>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60345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2A8E0-D551-D24E-AA64-9106E1EC2E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4F3F4B-1E3B-D34F-9557-1DAF784065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266375-AEC6-6742-BF51-2138626DB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0A81E5-319C-894C-AE72-BA0489AFD2CB}"/>
              </a:ext>
            </a:extLst>
          </p:cNvPr>
          <p:cNvSpPr>
            <a:spLocks noGrp="1"/>
          </p:cNvSpPr>
          <p:nvPr>
            <p:ph type="dt" sz="half" idx="10"/>
          </p:nvPr>
        </p:nvSpPr>
        <p:spPr/>
        <p:txBody>
          <a:bodyPr/>
          <a:lstStyle/>
          <a:p>
            <a:fld id="{4921D0AC-0DA5-0841-86BE-406BA58C3990}" type="datetimeFigureOut">
              <a:rPr lang="en-US" smtClean="0"/>
              <a:t>10/15/20</a:t>
            </a:fld>
            <a:endParaRPr lang="en-US"/>
          </a:p>
        </p:txBody>
      </p:sp>
      <p:sp>
        <p:nvSpPr>
          <p:cNvPr id="6" name="Footer Placeholder 5">
            <a:extLst>
              <a:ext uri="{FF2B5EF4-FFF2-40B4-BE49-F238E27FC236}">
                <a16:creationId xmlns:a16="http://schemas.microsoft.com/office/drawing/2014/main" id="{5FC96F93-C7A4-8A4F-AA58-28C25E929A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29C2C-6242-8F42-B84D-853B63680B74}"/>
              </a:ext>
            </a:extLst>
          </p:cNvPr>
          <p:cNvSpPr>
            <a:spLocks noGrp="1"/>
          </p:cNvSpPr>
          <p:nvPr>
            <p:ph type="sldNum" sz="quarter" idx="12"/>
          </p:nvPr>
        </p:nvSpPr>
        <p:spPr/>
        <p:txBody>
          <a:bodyPr/>
          <a:lstStyle/>
          <a:p>
            <a:fld id="{889D0CA8-4CB7-1B4B-BEC5-1A69BF4A75BA}" type="slidenum">
              <a:rPr lang="en-US" smtClean="0"/>
              <a:t>‹#›</a:t>
            </a:fld>
            <a:endParaRPr lang="en-US"/>
          </a:p>
        </p:txBody>
      </p:sp>
    </p:spTree>
    <p:extLst>
      <p:ext uri="{BB962C8B-B14F-4D97-AF65-F5344CB8AC3E}">
        <p14:creationId xmlns:p14="http://schemas.microsoft.com/office/powerpoint/2010/main" val="413678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BF4CA3-BD3F-BD45-8BB9-EAC6FCFC6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FCF7F9-C283-4945-A267-1795317F20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C8CAF-8600-1E44-91B1-DA3ED87E14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1D0AC-0DA5-0841-86BE-406BA58C3990}" type="datetimeFigureOut">
              <a:rPr lang="en-US" smtClean="0"/>
              <a:t>10/15/20</a:t>
            </a:fld>
            <a:endParaRPr lang="en-US"/>
          </a:p>
        </p:txBody>
      </p:sp>
      <p:sp>
        <p:nvSpPr>
          <p:cNvPr id="5" name="Footer Placeholder 4">
            <a:extLst>
              <a:ext uri="{FF2B5EF4-FFF2-40B4-BE49-F238E27FC236}">
                <a16:creationId xmlns:a16="http://schemas.microsoft.com/office/drawing/2014/main" id="{4F59594A-A4DF-3342-B68B-38E7DBD699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666336-226C-C842-8658-0EC605AAC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D0CA8-4CB7-1B4B-BEC5-1A69BF4A75BA}" type="slidenum">
              <a:rPr lang="en-US" smtClean="0"/>
              <a:t>‹#›</a:t>
            </a:fld>
            <a:endParaRPr lang="en-US"/>
          </a:p>
        </p:txBody>
      </p:sp>
    </p:spTree>
    <p:extLst>
      <p:ext uri="{BB962C8B-B14F-4D97-AF65-F5344CB8AC3E}">
        <p14:creationId xmlns:p14="http://schemas.microsoft.com/office/powerpoint/2010/main" val="128975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iblegateway.com/passage/?search=Job+1&amp;version=NIV#fen-NIV-12891c" TargetMode="External"/><Relationship Id="rId1" Type="http://schemas.openxmlformats.org/officeDocument/2006/relationships/slideLayout" Target="../slideLayouts/slideLayout1.xml"/><Relationship Id="rId4" Type="http://schemas.openxmlformats.org/officeDocument/2006/relationships/image" Target="https://www.cityharvestagchurch.in/wp-content/uploads/2020/09/PPT-Job-Cover.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https://www.cityharvestagchurch.in/wp-content/uploads/2020/09/Job_5-qualities.pn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https://www.cityharvestagchurch.in/wp-content/uploads/2020/09/Job_Curse-1.pn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https://www.cityharvestagchurch.in/wp-content/uploads/2020/09/PPT-Job-Cover.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alphaModFix/>
            <a:extLst>
              <a:ext uri="{28A0092B-C50C-407E-A947-70E740481C1C}">
                <a14:useLocalDpi xmlns:a14="http://schemas.microsoft.com/office/drawing/2010/main" val="0"/>
              </a:ext>
            </a:extLst>
          </a:blip>
          <a:srcRect/>
          <a:stretch>
            <a:fillRect/>
          </a:stretch>
        </p:blipFill>
        <p:spPr bwMode="auto">
          <a:xfrm>
            <a:off x="20" y="10"/>
            <a:ext cx="12191980" cy="674368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flipV="1">
            <a:off x="713984" y="5047489"/>
            <a:ext cx="78506" cy="45719"/>
          </a:xfrm>
        </p:spPr>
        <p:txBody>
          <a:bodyPr anchor="ctr">
            <a:normAutofit fontScale="25000" lnSpcReduction="20000"/>
          </a:bodyPr>
          <a:lstStyle/>
          <a:p>
            <a:pPr algn="r"/>
            <a:endParaRPr lang="en-US" sz="2000" dirty="0">
              <a:solidFill>
                <a:schemeClr val="tx2"/>
              </a:solidFill>
            </a:endParaRPr>
          </a:p>
        </p:txBody>
      </p:sp>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8392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sz="3200" b="1" dirty="0">
                <a:latin typeface="Cambria" panose="02040503050406030204" pitchFamily="18" charset="0"/>
              </a:rPr>
              <a:t>Job 1:11 </a:t>
            </a:r>
            <a:r>
              <a:rPr lang="en-US" sz="3200" i="1" dirty="0">
                <a:latin typeface="Cambria" panose="02040503050406030204" pitchFamily="18" charset="0"/>
              </a:rPr>
              <a:t>But now stretch out your hand and strike everything he has, and he will surely curse you to your face.</a:t>
            </a:r>
          </a:p>
          <a:p>
            <a:pPr algn="l"/>
            <a:r>
              <a:rPr lang="en-US" sz="3200" b="1" i="1" dirty="0">
                <a:latin typeface="Cambria" panose="02040503050406030204" pitchFamily="18" charset="0"/>
              </a:rPr>
              <a:t>Job 1:12</a:t>
            </a:r>
            <a:r>
              <a:rPr lang="en-US" sz="3200" i="1" dirty="0">
                <a:latin typeface="Cambria" panose="02040503050406030204" pitchFamily="18" charset="0"/>
              </a:rPr>
              <a:t> The Lord said to Satan, “Very well, then, everything he has is in your power, but on the man himself do not lay a finger.”</a:t>
            </a:r>
            <a:endParaRPr lang="en-US" sz="3200" dirty="0">
              <a:latin typeface="Cambria" panose="02040503050406030204" pitchFamily="18" charset="0"/>
            </a:endParaRPr>
          </a:p>
          <a:p>
            <a:pPr algn="l"/>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9953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r>
              <a:rPr lang="en-US" b="1" dirty="0">
                <a:latin typeface="Cambria" panose="02040503050406030204" pitchFamily="18" charset="0"/>
              </a:rPr>
              <a:t>Job 1:20-22 </a:t>
            </a:r>
            <a:r>
              <a:rPr lang="en-US" i="1" dirty="0">
                <a:latin typeface="Cambria" panose="02040503050406030204" pitchFamily="18" charset="0"/>
              </a:rPr>
              <a:t>“</a:t>
            </a:r>
            <a:r>
              <a:rPr lang="en-US" b="1" i="1" baseline="30000" dirty="0">
                <a:latin typeface="Cambria" panose="02040503050406030204" pitchFamily="18" charset="0"/>
              </a:rPr>
              <a:t>20 </a:t>
            </a:r>
            <a:r>
              <a:rPr lang="en-US" i="1" dirty="0">
                <a:latin typeface="Cambria" panose="02040503050406030204" pitchFamily="18" charset="0"/>
              </a:rPr>
              <a:t>At this, Job got up and tore his robe and shaved his head. Then he fell to the ground in worship </a:t>
            </a:r>
            <a:r>
              <a:rPr lang="en-US" b="1" i="1" baseline="30000" dirty="0">
                <a:latin typeface="Cambria" panose="02040503050406030204" pitchFamily="18" charset="0"/>
              </a:rPr>
              <a:t>21 </a:t>
            </a:r>
            <a:r>
              <a:rPr lang="en-US" i="1" dirty="0">
                <a:latin typeface="Cambria" panose="02040503050406030204" pitchFamily="18" charset="0"/>
              </a:rPr>
              <a:t>and said:</a:t>
            </a:r>
          </a:p>
          <a:p>
            <a:r>
              <a:rPr lang="en-US" i="1" dirty="0">
                <a:latin typeface="Cambria" panose="02040503050406030204" pitchFamily="18" charset="0"/>
              </a:rPr>
              <a:t>“Naked I came from my mother’s womb,</a:t>
            </a:r>
            <a:br>
              <a:rPr lang="en-US" i="1" dirty="0">
                <a:latin typeface="Cambria" panose="02040503050406030204" pitchFamily="18" charset="0"/>
              </a:rPr>
            </a:br>
            <a:r>
              <a:rPr lang="en-US" i="1" dirty="0">
                <a:latin typeface="Cambria" panose="02040503050406030204" pitchFamily="18" charset="0"/>
              </a:rPr>
              <a:t>    and naked I will depart.</a:t>
            </a:r>
            <a:r>
              <a:rPr lang="en-US" i="1" baseline="30000" dirty="0">
                <a:latin typeface="Cambria" panose="02040503050406030204" pitchFamily="18" charset="0"/>
              </a:rPr>
              <a:t>[</a:t>
            </a:r>
            <a:r>
              <a:rPr lang="en-US" i="1" baseline="30000" dirty="0">
                <a:latin typeface="Cambria" panose="02040503050406030204" pitchFamily="18" charset="0"/>
                <a:hlinkClick r:id="rId2" tooltip="See footnote c"/>
              </a:rPr>
              <a:t>c</a:t>
            </a:r>
            <a:r>
              <a:rPr lang="en-US" i="1" baseline="30000" dirty="0">
                <a:latin typeface="Cambria" panose="02040503050406030204" pitchFamily="18" charset="0"/>
              </a:rPr>
              <a:t>]</a:t>
            </a:r>
            <a:br>
              <a:rPr lang="en-US" i="1" dirty="0">
                <a:latin typeface="Cambria" panose="02040503050406030204" pitchFamily="18" charset="0"/>
              </a:rPr>
            </a:br>
            <a:r>
              <a:rPr lang="en-US" i="1" dirty="0">
                <a:latin typeface="Cambria" panose="02040503050406030204" pitchFamily="18" charset="0"/>
              </a:rPr>
              <a:t>The </a:t>
            </a:r>
            <a:r>
              <a:rPr lang="en-US" i="1" cap="small" dirty="0">
                <a:latin typeface="Cambria" panose="02040503050406030204" pitchFamily="18" charset="0"/>
              </a:rPr>
              <a:t>Lord</a:t>
            </a:r>
            <a:r>
              <a:rPr lang="en-US" i="1" dirty="0">
                <a:latin typeface="Cambria" panose="02040503050406030204" pitchFamily="18" charset="0"/>
              </a:rPr>
              <a:t> gave and the </a:t>
            </a:r>
            <a:r>
              <a:rPr lang="en-US" i="1" cap="small" dirty="0">
                <a:latin typeface="Cambria" panose="02040503050406030204" pitchFamily="18" charset="0"/>
              </a:rPr>
              <a:t>Lord</a:t>
            </a:r>
            <a:r>
              <a:rPr lang="en-US" i="1" dirty="0">
                <a:latin typeface="Cambria" panose="02040503050406030204" pitchFamily="18" charset="0"/>
              </a:rPr>
              <a:t> has taken away;</a:t>
            </a:r>
            <a:br>
              <a:rPr lang="en-US" i="1" dirty="0">
                <a:latin typeface="Cambria" panose="02040503050406030204" pitchFamily="18" charset="0"/>
              </a:rPr>
            </a:br>
            <a:r>
              <a:rPr lang="en-US" i="1" dirty="0">
                <a:latin typeface="Cambria" panose="02040503050406030204" pitchFamily="18" charset="0"/>
              </a:rPr>
              <a:t>    may the name of the </a:t>
            </a:r>
            <a:r>
              <a:rPr lang="en-US" i="1" cap="small" dirty="0">
                <a:latin typeface="Cambria" panose="02040503050406030204" pitchFamily="18" charset="0"/>
              </a:rPr>
              <a:t>Lord</a:t>
            </a:r>
            <a:r>
              <a:rPr lang="en-US" i="1" dirty="0">
                <a:latin typeface="Cambria" panose="02040503050406030204" pitchFamily="18" charset="0"/>
              </a:rPr>
              <a:t> be praised.”</a:t>
            </a:r>
          </a:p>
          <a:p>
            <a:r>
              <a:rPr lang="en-US" b="1" i="1" baseline="30000" dirty="0">
                <a:latin typeface="Cambria" panose="02040503050406030204" pitchFamily="18" charset="0"/>
              </a:rPr>
              <a:t>22 </a:t>
            </a:r>
            <a:r>
              <a:rPr lang="en-US" i="1" dirty="0">
                <a:latin typeface="Cambria" panose="02040503050406030204" pitchFamily="18" charset="0"/>
              </a:rPr>
              <a:t>In all this, Job did not sin by charging God with wrongdoing.”</a:t>
            </a:r>
          </a:p>
          <a:p>
            <a:pPr algn="l"/>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58349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b="1" i="1" dirty="0">
                <a:latin typeface="Cambria" panose="02040503050406030204" pitchFamily="18" charset="0"/>
              </a:rPr>
              <a:t>Job 2:1-3</a:t>
            </a:r>
            <a:r>
              <a:rPr lang="en-US" i="1" dirty="0">
                <a:latin typeface="Cambria" panose="02040503050406030204" pitchFamily="18" charset="0"/>
              </a:rPr>
              <a:t> </a:t>
            </a:r>
            <a:r>
              <a:rPr lang="en-US" b="1" i="1" baseline="30000" dirty="0">
                <a:latin typeface="Cambria" panose="02040503050406030204" pitchFamily="18" charset="0"/>
              </a:rPr>
              <a:t>1</a:t>
            </a:r>
            <a:r>
              <a:rPr lang="en-US" i="1" dirty="0">
                <a:latin typeface="Cambria" panose="02040503050406030204" pitchFamily="18" charset="0"/>
              </a:rPr>
              <a:t>On another day the angels came to present themselves before the Lord, and Satan also came with them to present himself before him. </a:t>
            </a:r>
            <a:r>
              <a:rPr lang="en-US" b="1" i="1" baseline="30000" dirty="0">
                <a:latin typeface="Cambria" panose="02040503050406030204" pitchFamily="18" charset="0"/>
              </a:rPr>
              <a:t>2</a:t>
            </a:r>
            <a:r>
              <a:rPr lang="en-US" i="1" dirty="0">
                <a:latin typeface="Cambria" panose="02040503050406030204" pitchFamily="18" charset="0"/>
              </a:rPr>
              <a:t>And the Lord said to Satan, “Where have you come from?” Satan answered the Lord, “From roaming throughout the earth, going back and forth on it.” </a:t>
            </a:r>
            <a:r>
              <a:rPr lang="en-US" b="1" i="1" baseline="30000" dirty="0">
                <a:latin typeface="Cambria" panose="02040503050406030204" pitchFamily="18" charset="0"/>
              </a:rPr>
              <a:t>3</a:t>
            </a:r>
            <a:r>
              <a:rPr lang="en-US" i="1" dirty="0">
                <a:latin typeface="Cambria" panose="02040503050406030204" pitchFamily="18" charset="0"/>
              </a:rPr>
              <a:t>Then the Lord said to Satan, “Have you considered my servant Job? There is no one on earth like him; he is blameless and upright, a man who fears God and shuns evil. And he still maintains his integrity, though you incited me against him to ruin him without any reason.”</a:t>
            </a:r>
            <a:endParaRPr lang="en-US" dirty="0">
              <a:latin typeface="Cambria" panose="02040503050406030204" pitchFamily="18" charset="0"/>
            </a:endParaRPr>
          </a:p>
          <a:p>
            <a:pPr algn="l"/>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5849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sz="3200" b="1" dirty="0">
                <a:latin typeface="Cambria" panose="02040503050406030204" pitchFamily="18" charset="0"/>
              </a:rPr>
              <a:t>Job 2:4-5</a:t>
            </a:r>
            <a:r>
              <a:rPr lang="en-US" sz="3200" dirty="0">
                <a:latin typeface="Cambria" panose="02040503050406030204" pitchFamily="18" charset="0"/>
              </a:rPr>
              <a:t> </a:t>
            </a:r>
            <a:r>
              <a:rPr lang="en-US" sz="3200" i="1" dirty="0">
                <a:latin typeface="Cambria" panose="02040503050406030204" pitchFamily="18" charset="0"/>
              </a:rPr>
              <a:t>“Skin for skin!” Satan replied. “A man will give all he has for his own life. But now stretch out your hand and strike his flesh and bones, and he will surely curse you to your face.”</a:t>
            </a:r>
          </a:p>
          <a:p>
            <a:pPr algn="l"/>
            <a:r>
              <a:rPr lang="en-US" sz="3200" b="1" dirty="0">
                <a:latin typeface="Cambria" panose="02040503050406030204" pitchFamily="18" charset="0"/>
              </a:rPr>
              <a:t>Job 2:6</a:t>
            </a:r>
            <a:r>
              <a:rPr lang="en-US" sz="3200" dirty="0">
                <a:latin typeface="Cambria" panose="02040503050406030204" pitchFamily="18" charset="0"/>
              </a:rPr>
              <a:t> </a:t>
            </a:r>
            <a:r>
              <a:rPr lang="en-US" sz="3200" i="1" dirty="0">
                <a:latin typeface="Cambria" panose="02040503050406030204" pitchFamily="18" charset="0"/>
              </a:rPr>
              <a:t>The Lord said to Satan, “Very well, then, he is in your hands; but you must spare his life.”</a:t>
            </a:r>
            <a:endParaRPr lang="en-US" sz="3200" dirty="0">
              <a:latin typeface="Cambria" panose="02040503050406030204" pitchFamily="18" charset="0"/>
            </a:endParaRPr>
          </a:p>
          <a:p>
            <a:pPr algn="l"/>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6067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fontAlgn="base"/>
            <a:r>
              <a:rPr lang="en-US" sz="2600" b="1" dirty="0">
                <a:latin typeface="Cambria" panose="02040503050406030204" pitchFamily="18" charset="0"/>
              </a:rPr>
              <a:t>Job 2:7-8</a:t>
            </a:r>
            <a:r>
              <a:rPr lang="en-US" sz="2600" dirty="0">
                <a:latin typeface="Cambria" panose="02040503050406030204" pitchFamily="18" charset="0"/>
              </a:rPr>
              <a:t> </a:t>
            </a:r>
            <a:r>
              <a:rPr lang="en-US" sz="2600" b="1" i="1" baseline="30000" dirty="0">
                <a:latin typeface="Cambria" panose="02040503050406030204" pitchFamily="18" charset="0"/>
              </a:rPr>
              <a:t>7</a:t>
            </a:r>
            <a:r>
              <a:rPr lang="en-US" sz="2600" i="1" dirty="0">
                <a:latin typeface="Cambria" panose="02040503050406030204" pitchFamily="18" charset="0"/>
              </a:rPr>
              <a:t>So Satan went out from the presence of the Lord and afflicted Job with painful sores from the soles of his feet to the crown of his head. </a:t>
            </a:r>
            <a:r>
              <a:rPr lang="en-US" sz="2600" b="1" i="1" baseline="30000" dirty="0">
                <a:latin typeface="Cambria" panose="02040503050406030204" pitchFamily="18" charset="0"/>
              </a:rPr>
              <a:t>8</a:t>
            </a:r>
            <a:r>
              <a:rPr lang="en-US" sz="2600" i="1" dirty="0">
                <a:latin typeface="Cambria" panose="02040503050406030204" pitchFamily="18" charset="0"/>
              </a:rPr>
              <a:t>Then Job took a piece of broken pottery and scraped himself with it as he sat among the ashes.</a:t>
            </a:r>
            <a:endParaRPr lang="en-US" sz="2600" dirty="0">
              <a:latin typeface="Cambria" panose="02040503050406030204" pitchFamily="18" charset="0"/>
            </a:endParaRPr>
          </a:p>
          <a:p>
            <a:pPr algn="l" fontAlgn="base"/>
            <a:r>
              <a:rPr lang="en-US" sz="2600" b="1" dirty="0">
                <a:latin typeface="Cambria" panose="02040503050406030204" pitchFamily="18" charset="0"/>
              </a:rPr>
              <a:t>Job 7:5</a:t>
            </a:r>
            <a:r>
              <a:rPr lang="en-US" sz="2600" dirty="0">
                <a:latin typeface="Cambria" panose="02040503050406030204" pitchFamily="18" charset="0"/>
              </a:rPr>
              <a:t> ”</a:t>
            </a:r>
            <a:r>
              <a:rPr lang="en-US" sz="2600" i="1" dirty="0">
                <a:latin typeface="Cambria" panose="02040503050406030204" pitchFamily="18" charset="0"/>
              </a:rPr>
              <a:t>My body is clothed with worms and scabs, my skin is broken and festering.”</a:t>
            </a:r>
            <a:endParaRPr lang="en-US" sz="26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0928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sz="2800" b="1" i="1" dirty="0">
                <a:latin typeface="Cambria" panose="02040503050406030204" pitchFamily="18" charset="0"/>
              </a:rPr>
              <a:t>Job 2:9 </a:t>
            </a:r>
            <a:r>
              <a:rPr lang="en-US" sz="2800" i="1" dirty="0">
                <a:latin typeface="Cambria" panose="02040503050406030204" pitchFamily="18" charset="0"/>
              </a:rPr>
              <a:t>His wife said to him, “Are you still maintaining your integrity? Curse God and die!”</a:t>
            </a:r>
          </a:p>
          <a:p>
            <a:pPr algn="l"/>
            <a:endParaRPr lang="en-US" sz="2800" dirty="0">
              <a:latin typeface="Cambria" panose="02040503050406030204" pitchFamily="18" charset="0"/>
            </a:endParaRPr>
          </a:p>
          <a:p>
            <a:pPr algn="l"/>
            <a:r>
              <a:rPr lang="en-US" sz="2800" b="1" i="1" dirty="0">
                <a:latin typeface="Cambria" panose="02040503050406030204" pitchFamily="18" charset="0"/>
              </a:rPr>
              <a:t>Job 2:10</a:t>
            </a:r>
            <a:r>
              <a:rPr lang="en-US" sz="2800" i="1" dirty="0">
                <a:latin typeface="Cambria" panose="02040503050406030204" pitchFamily="18" charset="0"/>
              </a:rPr>
              <a:t> He replied, “You are talking like a foolish woman. Shall we accept good from God, and not trouble?”</a:t>
            </a:r>
            <a:endParaRPr lang="en-US" sz="28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67217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sz="3200" b="1" dirty="0">
                <a:latin typeface="Cambria" panose="02040503050406030204" pitchFamily="18" charset="0"/>
              </a:rPr>
              <a:t>Here is the key phrase to the victory: Job says to her: </a:t>
            </a:r>
          </a:p>
          <a:p>
            <a:pPr algn="l"/>
            <a:endParaRPr lang="en-US" sz="3200" b="1" i="1" dirty="0">
              <a:latin typeface="Cambria" panose="02040503050406030204" pitchFamily="18" charset="0"/>
            </a:endParaRPr>
          </a:p>
          <a:p>
            <a:pPr algn="l"/>
            <a:r>
              <a:rPr lang="en-US" sz="3200" b="1" i="1" dirty="0">
                <a:latin typeface="Cambria" panose="02040503050406030204" pitchFamily="18" charset="0"/>
              </a:rPr>
              <a:t>Job 2:10b  </a:t>
            </a:r>
            <a:r>
              <a:rPr lang="en-US" sz="3200" i="1" dirty="0">
                <a:latin typeface="Cambria" panose="02040503050406030204" pitchFamily="18" charset="0"/>
              </a:rPr>
              <a:t>“Shall we accept good from God, and not trouble?”</a:t>
            </a:r>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82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fontAlgn="base"/>
            <a:r>
              <a:rPr lang="en-US" b="1" i="1" dirty="0">
                <a:latin typeface="Cambria" panose="02040503050406030204" pitchFamily="18" charset="0"/>
              </a:rPr>
              <a:t>Job 1:12</a:t>
            </a:r>
            <a:r>
              <a:rPr lang="en-US" i="1" dirty="0">
                <a:latin typeface="Cambria" panose="02040503050406030204" pitchFamily="18" charset="0"/>
              </a:rPr>
              <a:t> The Lord said to Satan, “Very well, then, everything he has is in your power, but on the man himself do not lay a finger.”</a:t>
            </a:r>
            <a:endParaRPr lang="en-US" dirty="0">
              <a:latin typeface="Cambria" panose="02040503050406030204" pitchFamily="18" charset="0"/>
            </a:endParaRPr>
          </a:p>
          <a:p>
            <a:pPr fontAlgn="base"/>
            <a:r>
              <a:rPr lang="en-US" dirty="0">
                <a:latin typeface="Cambria" panose="02040503050406030204" pitchFamily="18" charset="0"/>
              </a:rPr>
              <a:t> </a:t>
            </a:r>
          </a:p>
          <a:p>
            <a:pPr fontAlgn="base"/>
            <a:r>
              <a:rPr lang="en-US" b="1" i="1" dirty="0">
                <a:latin typeface="Cambria" panose="02040503050406030204" pitchFamily="18" charset="0"/>
              </a:rPr>
              <a:t>Job 2:6</a:t>
            </a:r>
            <a:r>
              <a:rPr lang="en-US" i="1" dirty="0">
                <a:latin typeface="Cambria" panose="02040503050406030204" pitchFamily="18" charset="0"/>
              </a:rPr>
              <a:t> The Lord said to Satan, “Very well, then, he is in your hands; but you must spare his life.”</a:t>
            </a:r>
            <a:endParaRPr lang="en-US"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93367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endParaRPr lang="en-US" dirty="0"/>
          </a:p>
          <a:p>
            <a:r>
              <a:rPr lang="en-US" sz="3200" b="1" i="1" dirty="0">
                <a:latin typeface="Cambria" panose="02040503050406030204" pitchFamily="18" charset="0"/>
              </a:rPr>
              <a:t>You don’t have to be afraid of Satan, you need to fear God.</a:t>
            </a:r>
          </a:p>
          <a:p>
            <a:endParaRPr lang="en-US" sz="3200" b="1" i="1" dirty="0">
              <a:latin typeface="Cambria" panose="02040503050406030204" pitchFamily="18" charset="0"/>
            </a:endParaRPr>
          </a:p>
          <a:p>
            <a:pPr algn="l"/>
            <a:r>
              <a:rPr lang="en-US" sz="3200" b="1" i="1" dirty="0">
                <a:latin typeface="Cambria" panose="02040503050406030204" pitchFamily="18" charset="0"/>
              </a:rPr>
              <a:t>Job 1:22</a:t>
            </a:r>
            <a:r>
              <a:rPr lang="en-US" sz="3200" i="1" dirty="0">
                <a:latin typeface="Cambria" panose="02040503050406030204" pitchFamily="18" charset="0"/>
              </a:rPr>
              <a:t> In all this, Job did not sin by charging God with wrongdoing.</a:t>
            </a:r>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5659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fontAlgn="base"/>
            <a:r>
              <a:rPr lang="en-US" b="1" i="1" dirty="0">
                <a:latin typeface="Cambria" panose="02040503050406030204" pitchFamily="18" charset="0"/>
              </a:rPr>
              <a:t>Amos 3:6</a:t>
            </a:r>
            <a:r>
              <a:rPr lang="en-US" i="1" dirty="0">
                <a:latin typeface="Cambria" panose="02040503050406030204" pitchFamily="18" charset="0"/>
              </a:rPr>
              <a:t> When disaster comes to a city, has not the Lord caused it?</a:t>
            </a:r>
          </a:p>
          <a:p>
            <a:pPr fontAlgn="base"/>
            <a:endParaRPr lang="en-US" dirty="0">
              <a:latin typeface="Cambria" panose="02040503050406030204" pitchFamily="18" charset="0"/>
            </a:endParaRPr>
          </a:p>
          <a:p>
            <a:pPr fontAlgn="base"/>
            <a:r>
              <a:rPr lang="en-US" dirty="0">
                <a:latin typeface="Cambria" panose="02040503050406030204" pitchFamily="18" charset="0"/>
              </a:rPr>
              <a:t>Our God is sovereign, and he has dominion over what Satan can do. Don’t be afraid of the devil. God reigns in the holiness of Job.</a:t>
            </a:r>
          </a:p>
          <a:p>
            <a:pPr algn="l"/>
            <a:endParaRPr lang="en-US"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2206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968056" y="4543606"/>
            <a:ext cx="10509388" cy="1700031"/>
          </a:xfrm>
          <a:noFill/>
        </p:spPr>
        <p:txBody>
          <a:bodyPr>
            <a:normAutofit/>
          </a:bodyPr>
          <a:lstStyle/>
          <a:p>
            <a:pPr algn="l"/>
            <a:r>
              <a:rPr lang="en-US" sz="3200" b="1" dirty="0">
                <a:latin typeface="Cambria" panose="02040503050406030204" pitchFamily="18" charset="0"/>
                <a:cs typeface="Damascus" pitchFamily="2" charset="-78"/>
              </a:rPr>
              <a:t>Job 1:1 </a:t>
            </a:r>
            <a:r>
              <a:rPr lang="en-US" sz="3200" i="1" dirty="0">
                <a:latin typeface="Cambria" panose="02040503050406030204" pitchFamily="18" charset="0"/>
                <a:cs typeface="Damascus" pitchFamily="2" charset="-78"/>
              </a:rPr>
              <a:t>“In the land of </a:t>
            </a:r>
            <a:r>
              <a:rPr lang="en-US" sz="3200" i="1" dirty="0" err="1">
                <a:latin typeface="Cambria" panose="02040503050406030204" pitchFamily="18" charset="0"/>
                <a:cs typeface="Damascus" pitchFamily="2" charset="-78"/>
              </a:rPr>
              <a:t>Uz</a:t>
            </a:r>
            <a:r>
              <a:rPr lang="en-US" sz="3200" i="1" dirty="0">
                <a:latin typeface="Cambria" panose="02040503050406030204" pitchFamily="18" charset="0"/>
                <a:cs typeface="Damascus" pitchFamily="2" charset="-78"/>
              </a:rPr>
              <a:t> there lived a man whose name was Job. This man was blameless and upright; he feared God and shunned evil”</a:t>
            </a: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2995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fontAlgn="base"/>
            <a:r>
              <a:rPr lang="en-US" dirty="0">
                <a:latin typeface="Cambria" panose="02040503050406030204" pitchFamily="18" charset="0"/>
              </a:rPr>
              <a:t>God is sovereign over your life. Acknowledge that in </a:t>
            </a:r>
            <a:r>
              <a:rPr lang="en-US">
                <a:latin typeface="Cambria" panose="02040503050406030204" pitchFamily="18" charset="0"/>
              </a:rPr>
              <a:t>your </a:t>
            </a:r>
            <a:r>
              <a:rPr lang="en-US" dirty="0">
                <a:latin typeface="Cambria" panose="02040503050406030204" pitchFamily="18" charset="0"/>
              </a:rPr>
              <a:t>t</a:t>
            </a:r>
            <a:r>
              <a:rPr lang="en-US">
                <a:latin typeface="Cambria" panose="02040503050406030204" pitchFamily="18" charset="0"/>
              </a:rPr>
              <a:t>ragedies </a:t>
            </a:r>
            <a:r>
              <a:rPr lang="en-US" dirty="0">
                <a:latin typeface="Cambria" panose="02040503050406030204" pitchFamily="18" charset="0"/>
              </a:rPr>
              <a:t>and sufferings.</a:t>
            </a:r>
          </a:p>
          <a:p>
            <a:pPr fontAlgn="base"/>
            <a:r>
              <a:rPr lang="en-US" b="1" i="1" dirty="0">
                <a:latin typeface="Cambria" panose="02040503050406030204" pitchFamily="18" charset="0"/>
              </a:rPr>
              <a:t>Psalm 115:3 </a:t>
            </a:r>
            <a:r>
              <a:rPr lang="en-US" i="1" dirty="0">
                <a:latin typeface="Cambria" panose="02040503050406030204" pitchFamily="18" charset="0"/>
              </a:rPr>
              <a:t>Our God is in heaven; he does whatever pleases him.</a:t>
            </a:r>
            <a:endParaRPr lang="en-US" dirty="0">
              <a:latin typeface="Cambria" panose="02040503050406030204" pitchFamily="18" charset="0"/>
            </a:endParaRPr>
          </a:p>
          <a:p>
            <a:pPr fontAlgn="base"/>
            <a:r>
              <a:rPr lang="en-US" b="1" i="1" dirty="0">
                <a:latin typeface="Cambria" panose="02040503050406030204" pitchFamily="18" charset="0"/>
              </a:rPr>
              <a:t>Daniel 4:35</a:t>
            </a:r>
            <a:r>
              <a:rPr lang="en-US" i="1" dirty="0">
                <a:latin typeface="Cambria" panose="02040503050406030204" pitchFamily="18" charset="0"/>
              </a:rPr>
              <a:t> He does as he pleases with the powers of heaven and the peoples of the earth. No one can hold back his hand or say to him: “What have you done?”</a:t>
            </a:r>
            <a:endParaRPr lang="en-US"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4266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3" name="Picture 2" descr="A close up of a sign&#10;&#10;Description automatically generated">
            <a:extLst>
              <a:ext uri="{FF2B5EF4-FFF2-40B4-BE49-F238E27FC236}">
                <a16:creationId xmlns:a16="http://schemas.microsoft.com/office/drawing/2014/main" id="{E8809547-5775-6945-B083-D2437230CAA9}"/>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19"/>
          <a:stretch>
            <a:fillRect/>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8163DAE7-A904-B64E-AA9C-4C7573F2A19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5079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647422" y="4108862"/>
            <a:ext cx="10509388" cy="2327564"/>
          </a:xfrm>
          <a:noFill/>
        </p:spPr>
        <p:txBody>
          <a:bodyPr>
            <a:normAutofit/>
          </a:bodyPr>
          <a:lstStyle/>
          <a:p>
            <a:pPr algn="l"/>
            <a:r>
              <a:rPr lang="en-US" sz="3200" b="1" i="1" dirty="0">
                <a:latin typeface="Cambria" panose="02040503050406030204" pitchFamily="18" charset="0"/>
              </a:rPr>
              <a:t>Job 1:2-3</a:t>
            </a:r>
            <a:r>
              <a:rPr lang="en-US" sz="3200" i="1" dirty="0">
                <a:latin typeface="Cambria" panose="02040503050406030204" pitchFamily="18" charset="0"/>
              </a:rPr>
              <a:t> </a:t>
            </a:r>
            <a:r>
              <a:rPr lang="en-US" sz="3200" b="1" i="1" baseline="30000" dirty="0">
                <a:latin typeface="Cambria" panose="02040503050406030204" pitchFamily="18" charset="0"/>
              </a:rPr>
              <a:t>2</a:t>
            </a:r>
            <a:r>
              <a:rPr lang="en-US" sz="3200" i="1" dirty="0">
                <a:latin typeface="Cambria" panose="02040503050406030204" pitchFamily="18" charset="0"/>
              </a:rPr>
              <a:t>He had seven sons and three daughters, </a:t>
            </a:r>
            <a:r>
              <a:rPr lang="en-US" sz="3200" b="1" i="1" baseline="30000" dirty="0">
                <a:latin typeface="Cambria" panose="02040503050406030204" pitchFamily="18" charset="0"/>
              </a:rPr>
              <a:t>3</a:t>
            </a:r>
            <a:r>
              <a:rPr lang="en-US" sz="3200" i="1" dirty="0">
                <a:latin typeface="Cambria" panose="02040503050406030204" pitchFamily="18" charset="0"/>
              </a:rPr>
              <a:t>and he owned seven thousand sheep, three thousand camels, five hundred yoke of oxen and five hundred donkeys, and had a large number of servants. He was the greatest man among all the people of the East.</a:t>
            </a:r>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2601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647422" y="4108862"/>
            <a:ext cx="10509388" cy="2612572"/>
          </a:xfrm>
          <a:noFill/>
        </p:spPr>
        <p:txBody>
          <a:bodyPr>
            <a:normAutofit lnSpcReduction="10000"/>
          </a:bodyPr>
          <a:lstStyle/>
          <a:p>
            <a:pPr algn="l"/>
            <a:r>
              <a:rPr lang="en-US" sz="2800" b="1" dirty="0">
                <a:latin typeface="Cambria" panose="02040503050406030204" pitchFamily="18" charset="0"/>
              </a:rPr>
              <a:t>Job 1:4-5 </a:t>
            </a:r>
            <a:r>
              <a:rPr lang="en-US" sz="2800" b="1" i="1" baseline="30000" dirty="0">
                <a:latin typeface="Cambria" panose="02040503050406030204" pitchFamily="18" charset="0"/>
              </a:rPr>
              <a:t>4</a:t>
            </a:r>
            <a:r>
              <a:rPr lang="en-US" sz="2800" i="1" dirty="0">
                <a:latin typeface="Cambria" panose="02040503050406030204" pitchFamily="18" charset="0"/>
              </a:rPr>
              <a:t>His sons used to hold feasts in their homes on their birthdays, and they would invite their three sisters to eat and drink with them. </a:t>
            </a:r>
            <a:r>
              <a:rPr lang="en-US" sz="2800" b="1" i="1" baseline="30000" dirty="0">
                <a:latin typeface="Cambria" panose="02040503050406030204" pitchFamily="18" charset="0"/>
              </a:rPr>
              <a:t>5</a:t>
            </a:r>
            <a:r>
              <a:rPr lang="en-US" sz="2800" i="1" dirty="0">
                <a:latin typeface="Cambria" panose="02040503050406030204" pitchFamily="18" charset="0"/>
              </a:rPr>
              <a:t>When a period of feasting had run its course, Job would make arrangements for them to be purified. Early in the morning he would sacrifice a burnt offering for each of them, thinking, “Perhaps my children have sinned and cursed God in their hearts.” This was Job’s regular custom.</a:t>
            </a:r>
            <a:endParaRPr lang="en-US" sz="28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3383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097" name="Picture 1" descr="A green and black text&#10;&#10;Description automatically generated">
            <a:extLst>
              <a:ext uri="{FF2B5EF4-FFF2-40B4-BE49-F238E27FC236}">
                <a16:creationId xmlns:a16="http://schemas.microsoft.com/office/drawing/2014/main" id="{ACC09A45-EE06-E24A-97CE-6A34EFCA67A3}"/>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781" r="-1" b="3552"/>
          <a:stretch>
            <a:fillRect/>
          </a:stretch>
        </p:blipFill>
        <p:spPr bwMode="auto">
          <a:xfrm>
            <a:off x="321733" y="321733"/>
            <a:ext cx="11548534" cy="62145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EE7B76A7-97AF-2B4E-BC54-64149774C81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9584772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647422" y="4013860"/>
            <a:ext cx="10509388" cy="2844138"/>
          </a:xfrm>
          <a:noFill/>
        </p:spPr>
        <p:txBody>
          <a:bodyPr>
            <a:normAutofit fontScale="77500" lnSpcReduction="20000"/>
          </a:bodyPr>
          <a:lstStyle/>
          <a:p>
            <a:pPr algn="l" fontAlgn="base"/>
            <a:r>
              <a:rPr lang="en-US" b="1" i="1" dirty="0">
                <a:latin typeface="Cambria" panose="02040503050406030204" pitchFamily="18" charset="0"/>
              </a:rPr>
              <a:t>Job 1:13-19 </a:t>
            </a:r>
            <a:r>
              <a:rPr lang="en-US" b="1" i="1" baseline="30000" dirty="0">
                <a:latin typeface="Cambria" panose="02040503050406030204" pitchFamily="18" charset="0"/>
              </a:rPr>
              <a:t>13</a:t>
            </a:r>
            <a:r>
              <a:rPr lang="en-US" i="1" dirty="0">
                <a:latin typeface="Cambria" panose="02040503050406030204" pitchFamily="18" charset="0"/>
              </a:rPr>
              <a:t>One day when Job’s sons and daughters were feasting and drinking wine at the oldest brother’s house, </a:t>
            </a:r>
            <a:r>
              <a:rPr lang="en-US" b="1" i="1" baseline="30000" dirty="0">
                <a:latin typeface="Cambria" panose="02040503050406030204" pitchFamily="18" charset="0"/>
              </a:rPr>
              <a:t>14</a:t>
            </a:r>
            <a:r>
              <a:rPr lang="en-US" i="1" dirty="0">
                <a:latin typeface="Cambria" panose="02040503050406030204" pitchFamily="18" charset="0"/>
              </a:rPr>
              <a:t>a messenger came to Job and said, “The oxen were plowing and the donkeys were grazing nearby, </a:t>
            </a:r>
            <a:r>
              <a:rPr lang="en-US" b="1" i="1" baseline="30000" dirty="0">
                <a:latin typeface="Cambria" panose="02040503050406030204" pitchFamily="18" charset="0"/>
              </a:rPr>
              <a:t>15</a:t>
            </a:r>
            <a:r>
              <a:rPr lang="en-US" i="1" dirty="0">
                <a:latin typeface="Cambria" panose="02040503050406030204" pitchFamily="18" charset="0"/>
              </a:rPr>
              <a:t>and the Sabeans attacked and made off with them. They put the servants to the sword, and I am the only one who has escaped to tell you!” </a:t>
            </a:r>
            <a:r>
              <a:rPr lang="en-US" b="1" i="1" baseline="30000" dirty="0">
                <a:latin typeface="Cambria" panose="02040503050406030204" pitchFamily="18" charset="0"/>
              </a:rPr>
              <a:t>16</a:t>
            </a:r>
            <a:r>
              <a:rPr lang="en-US" i="1" dirty="0">
                <a:latin typeface="Cambria" panose="02040503050406030204" pitchFamily="18" charset="0"/>
              </a:rPr>
              <a:t>While he was still speaking, another messenger came and said, “The fire of God fell from the heavens and burned up the sheep and the servants, and I am the only one who has escaped to tell you!”</a:t>
            </a:r>
            <a:endParaRPr lang="en-US" dirty="0">
              <a:latin typeface="Cambria" panose="02040503050406030204" pitchFamily="18" charset="0"/>
            </a:endParaRPr>
          </a:p>
          <a:p>
            <a:pPr algn="l" fontAlgn="base"/>
            <a:r>
              <a:rPr lang="en-US" b="1" i="1" baseline="30000" dirty="0">
                <a:latin typeface="Cambria" panose="02040503050406030204" pitchFamily="18" charset="0"/>
              </a:rPr>
              <a:t>17</a:t>
            </a:r>
            <a:r>
              <a:rPr lang="en-US" i="1" dirty="0">
                <a:latin typeface="Cambria" panose="02040503050406030204" pitchFamily="18" charset="0"/>
              </a:rPr>
              <a:t>While he was still speaking, another messenger came and said, “The Chaldeans formed three raiding parties and swept down on your camels and made off with them. They put the servants to the sword, and I am the only one who has escaped to tell you!” </a:t>
            </a:r>
            <a:r>
              <a:rPr lang="en-US" b="1" i="1" baseline="30000" dirty="0">
                <a:latin typeface="Cambria" panose="02040503050406030204" pitchFamily="18" charset="0"/>
              </a:rPr>
              <a:t>18</a:t>
            </a:r>
            <a:r>
              <a:rPr lang="en-US" i="1" dirty="0">
                <a:latin typeface="Cambria" panose="02040503050406030204" pitchFamily="18" charset="0"/>
              </a:rPr>
              <a:t>While he was still speaking, yet another messenger came and said, “Your sons and daughters were feasting and drinking wine at the oldest brother’s house, </a:t>
            </a:r>
            <a:r>
              <a:rPr lang="en-US" b="1" i="1" baseline="30000" dirty="0">
                <a:latin typeface="Cambria" panose="02040503050406030204" pitchFamily="18" charset="0"/>
              </a:rPr>
              <a:t>19</a:t>
            </a:r>
            <a:r>
              <a:rPr lang="en-US" i="1" dirty="0">
                <a:latin typeface="Cambria" panose="02040503050406030204" pitchFamily="18" charset="0"/>
              </a:rPr>
              <a:t>when suddenly a mighty wind swept in from the desert and struck the four corners of the house. It collapsed on them and they are dead, and I am the only one who has escaped to tell you!”</a:t>
            </a:r>
            <a:endParaRPr lang="en-US"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7057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fontScale="92500" lnSpcReduction="10000"/>
          </a:bodyPr>
          <a:lstStyle/>
          <a:p>
            <a:pPr algn="l"/>
            <a:r>
              <a:rPr lang="en-US" sz="3200" b="1" i="1" dirty="0">
                <a:latin typeface="Cambria" panose="02040503050406030204" pitchFamily="18" charset="0"/>
              </a:rPr>
              <a:t>Job 1:6-8</a:t>
            </a:r>
            <a:r>
              <a:rPr lang="en-US" sz="3200" i="1" dirty="0">
                <a:latin typeface="Cambria" panose="02040503050406030204" pitchFamily="18" charset="0"/>
              </a:rPr>
              <a:t> </a:t>
            </a:r>
            <a:r>
              <a:rPr lang="en-US" sz="3200" b="1" i="1" baseline="30000" dirty="0">
                <a:latin typeface="Cambria" panose="02040503050406030204" pitchFamily="18" charset="0"/>
              </a:rPr>
              <a:t>6</a:t>
            </a:r>
            <a:r>
              <a:rPr lang="en-US" sz="3200" i="1" dirty="0">
                <a:latin typeface="Cambria" panose="02040503050406030204" pitchFamily="18" charset="0"/>
              </a:rPr>
              <a:t>One day the angels came to present themselves before the Lord, and Satan also came with them. </a:t>
            </a:r>
            <a:r>
              <a:rPr lang="en-US" sz="3200" b="1" i="1" baseline="30000" dirty="0">
                <a:latin typeface="Cambria" panose="02040503050406030204" pitchFamily="18" charset="0"/>
              </a:rPr>
              <a:t>7</a:t>
            </a:r>
            <a:r>
              <a:rPr lang="en-US" sz="3200" i="1" dirty="0">
                <a:latin typeface="Cambria" panose="02040503050406030204" pitchFamily="18" charset="0"/>
              </a:rPr>
              <a:t>The Lord said to Satan, “Where have you come from?” Satan answered the Lord, “From roaming throughout the earth, going back and forth on it.” </a:t>
            </a:r>
            <a:r>
              <a:rPr lang="en-US" sz="3200" b="1" i="1" baseline="30000" dirty="0">
                <a:latin typeface="Cambria" panose="02040503050406030204" pitchFamily="18" charset="0"/>
              </a:rPr>
              <a:t>8</a:t>
            </a:r>
            <a:r>
              <a:rPr lang="en-US" sz="3200" i="1" dirty="0">
                <a:latin typeface="Cambria" panose="02040503050406030204" pitchFamily="18" charset="0"/>
              </a:rPr>
              <a:t>Then the Lord said to Satan, “Have you considered my servant Job? There is no one on earth like him; he is blameless and upright, a man who fears God and shuns evil.”</a:t>
            </a:r>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30294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7620EF-00F7-E94F-BD62-3EC592E42A7E}"/>
              </a:ext>
            </a:extLst>
          </p:cNvPr>
          <p:cNvSpPr>
            <a:spLocks noGrp="1"/>
          </p:cNvSpPr>
          <p:nvPr>
            <p:ph type="subTitle" idx="1"/>
          </p:nvPr>
        </p:nvSpPr>
        <p:spPr>
          <a:xfrm>
            <a:off x="356260" y="4013860"/>
            <a:ext cx="10800550" cy="2844138"/>
          </a:xfrm>
          <a:noFill/>
        </p:spPr>
        <p:txBody>
          <a:bodyPr>
            <a:normAutofit/>
          </a:bodyPr>
          <a:lstStyle/>
          <a:p>
            <a:pPr algn="l"/>
            <a:r>
              <a:rPr lang="en-US" sz="3200" b="1" i="1" dirty="0">
                <a:latin typeface="Cambria" panose="02040503050406030204" pitchFamily="18" charset="0"/>
              </a:rPr>
              <a:t>Job 1:9-12 </a:t>
            </a:r>
            <a:r>
              <a:rPr lang="en-US" sz="3200" b="1" i="1" baseline="30000" dirty="0">
                <a:latin typeface="Cambria" panose="02040503050406030204" pitchFamily="18" charset="0"/>
              </a:rPr>
              <a:t>9</a:t>
            </a:r>
            <a:r>
              <a:rPr lang="en-US" sz="3200" i="1" dirty="0">
                <a:latin typeface="Cambria" panose="02040503050406030204" pitchFamily="18" charset="0"/>
              </a:rPr>
              <a:t>“Does Job fear God for nothing?” Satan replied. </a:t>
            </a:r>
            <a:r>
              <a:rPr lang="en-US" sz="3200" b="1" i="1" baseline="30000" dirty="0">
                <a:latin typeface="Cambria" panose="02040503050406030204" pitchFamily="18" charset="0"/>
              </a:rPr>
              <a:t>10</a:t>
            </a:r>
            <a:r>
              <a:rPr lang="en-US" sz="3200" i="1" dirty="0">
                <a:latin typeface="Cambria" panose="02040503050406030204" pitchFamily="18" charset="0"/>
              </a:rPr>
              <a:t>“Have you not put a hedge around him and his household and everything he has? You have blessed the work of his hands, so that his flocks and herds are spread throughout the land.</a:t>
            </a:r>
            <a:endParaRPr lang="en-US" sz="3200" dirty="0">
              <a:latin typeface="Cambria" panose="02040503050406030204" pitchFamily="18" charset="0"/>
            </a:endParaRPr>
          </a:p>
          <a:p>
            <a:pPr algn="l"/>
            <a:endParaRPr lang="en-US" sz="3200" i="1" dirty="0">
              <a:latin typeface="Cambria" panose="02040503050406030204" pitchFamily="18" charset="0"/>
              <a:cs typeface="Damascus" pitchFamily="2" charset="-78"/>
            </a:endParaRPr>
          </a:p>
        </p:txBody>
      </p:sp>
      <p:pic>
        <p:nvPicPr>
          <p:cNvPr id="1027" name="Picture 3" descr="A picture containing map&#10;&#10;Description automatically generated">
            <a:extLst>
              <a:ext uri="{FF2B5EF4-FFF2-40B4-BE49-F238E27FC236}">
                <a16:creationId xmlns:a16="http://schemas.microsoft.com/office/drawing/2014/main" id="{BB1E44F3-D884-E84E-92A2-1C1B9493EAF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4962" b="18169"/>
          <a:stretch>
            <a:fillRect/>
          </a:stretch>
        </p:blipFill>
        <p:spPr bwMode="auto">
          <a:xfrm>
            <a:off x="20" y="2"/>
            <a:ext cx="12191979" cy="390010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A7FF68CC-1080-E04F-90E4-9D96A628F99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4720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1239</Words>
  <Application>Microsoft Macintosh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Steffy</dc:creator>
  <cp:lastModifiedBy>Donald Steffy</cp:lastModifiedBy>
  <cp:revision>8</cp:revision>
  <dcterms:created xsi:type="dcterms:W3CDTF">2020-10-15T20:37:06Z</dcterms:created>
  <dcterms:modified xsi:type="dcterms:W3CDTF">2020-10-15T23:25:11Z</dcterms:modified>
</cp:coreProperties>
</file>