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41" r:id="rId3"/>
    <p:sldId id="329" r:id="rId4"/>
    <p:sldId id="330" r:id="rId5"/>
    <p:sldId id="331" r:id="rId6"/>
    <p:sldId id="332" r:id="rId7"/>
    <p:sldId id="333" r:id="rId8"/>
    <p:sldId id="334" r:id="rId9"/>
    <p:sldId id="335" r:id="rId10"/>
    <p:sldId id="336" r:id="rId11"/>
    <p:sldId id="337" r:id="rId12"/>
    <p:sldId id="338" r:id="rId13"/>
    <p:sldId id="339" r:id="rId14"/>
    <p:sldId id="340"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2" autoAdjust="0"/>
    <p:restoredTop sz="95884" autoAdjust="0"/>
  </p:normalViewPr>
  <p:slideViewPr>
    <p:cSldViewPr showGuides="1">
      <p:cViewPr varScale="1">
        <p:scale>
          <a:sx n="114" d="100"/>
          <a:sy n="114" d="100"/>
        </p:scale>
        <p:origin x="696" y="16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11/16/19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11/16/19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11/16/19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11/16/19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11/16/19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11/16/19</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11/16/19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11/16/19</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11/16/19</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11/16/19</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11/16/19</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11/16/19</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Living a Blessed Life</a:t>
            </a:r>
          </a:p>
        </p:txBody>
      </p:sp>
      <p:sp>
        <p:nvSpPr>
          <p:cNvPr id="3" name="Subtitle 2"/>
          <p:cNvSpPr>
            <a:spLocks noGrp="1"/>
          </p:cNvSpPr>
          <p:nvPr>
            <p:ph type="subTitle" idx="1"/>
          </p:nvPr>
        </p:nvSpPr>
        <p:spPr/>
        <p:txBody>
          <a:bodyPr/>
          <a:lstStyle/>
          <a:p>
            <a:r>
              <a:rPr lang="en-US" dirty="0"/>
              <a:t>GOD REWARDS GENEROSITY</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C034-676B-7A4B-B7BC-C4EE94691226}"/>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EF205331-E890-194C-AF56-DCDDE09B7DDC}"/>
              </a:ext>
            </a:extLst>
          </p:cNvPr>
          <p:cNvSpPr>
            <a:spLocks noGrp="1"/>
          </p:cNvSpPr>
          <p:nvPr>
            <p:ph idx="1"/>
          </p:nvPr>
        </p:nvSpPr>
        <p:spPr/>
        <p:txBody>
          <a:bodyPr>
            <a:normAutofit/>
          </a:bodyPr>
          <a:lstStyle/>
          <a:p>
            <a:pPr marL="0" indent="0" algn="ctr">
              <a:buNone/>
            </a:pPr>
            <a:r>
              <a:rPr lang="en-US" sz="4000" dirty="0"/>
              <a:t>THE LADDER OF GIVING</a:t>
            </a:r>
          </a:p>
          <a:p>
            <a:pPr marL="514350" indent="-514350">
              <a:buFont typeface="+mj-lt"/>
              <a:buAutoNum type="arabicPeriod"/>
            </a:pPr>
            <a:r>
              <a:rPr lang="en-US" sz="3200" dirty="0"/>
              <a:t>TITHES</a:t>
            </a:r>
          </a:p>
          <a:p>
            <a:pPr marL="514350" indent="-514350">
              <a:buFont typeface="+mj-lt"/>
              <a:buAutoNum type="arabicPeriod"/>
            </a:pPr>
            <a:r>
              <a:rPr lang="en-US" sz="3200" dirty="0"/>
              <a:t>OFFERINGS</a:t>
            </a:r>
          </a:p>
          <a:p>
            <a:pPr marL="514350" indent="-514350">
              <a:buFont typeface="+mj-lt"/>
              <a:buAutoNum type="arabicPeriod"/>
            </a:pPr>
            <a:r>
              <a:rPr lang="en-US" sz="3200" dirty="0"/>
              <a:t>EXTRAVAGANT OFFERINGS</a:t>
            </a:r>
          </a:p>
        </p:txBody>
      </p:sp>
    </p:spTree>
    <p:extLst>
      <p:ext uri="{BB962C8B-B14F-4D97-AF65-F5344CB8AC3E}">
        <p14:creationId xmlns:p14="http://schemas.microsoft.com/office/powerpoint/2010/main" val="138952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94FB-95C3-CF4E-B412-F9BB931FA76D}"/>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5666979B-FD14-914E-B17F-A230996B035B}"/>
              </a:ext>
            </a:extLst>
          </p:cNvPr>
          <p:cNvSpPr>
            <a:spLocks noGrp="1"/>
          </p:cNvSpPr>
          <p:nvPr>
            <p:ph idx="1"/>
          </p:nvPr>
        </p:nvSpPr>
        <p:spPr/>
        <p:txBody>
          <a:bodyPr/>
          <a:lstStyle/>
          <a:p>
            <a:endParaRPr lang="en-US" dirty="0"/>
          </a:p>
          <a:p>
            <a:endParaRPr lang="en-US" dirty="0"/>
          </a:p>
          <a:p>
            <a:r>
              <a:rPr lang="en-US" sz="2800" dirty="0"/>
              <a:t>TWO PENNIES CONSTITUTES AN EXTRAVAGANT GIFT WHEN THAT’S ALL YOU HAVE</a:t>
            </a:r>
          </a:p>
        </p:txBody>
      </p:sp>
    </p:spTree>
    <p:extLst>
      <p:ext uri="{BB962C8B-B14F-4D97-AF65-F5344CB8AC3E}">
        <p14:creationId xmlns:p14="http://schemas.microsoft.com/office/powerpoint/2010/main" val="405829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9A34-2260-9D47-84B9-BAB5D5400D9A}"/>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B07BB1C8-A1B3-9B48-9AD7-29661C99F0C1}"/>
              </a:ext>
            </a:extLst>
          </p:cNvPr>
          <p:cNvSpPr>
            <a:spLocks noGrp="1"/>
          </p:cNvSpPr>
          <p:nvPr>
            <p:ph idx="1"/>
          </p:nvPr>
        </p:nvSpPr>
        <p:spPr/>
        <p:txBody>
          <a:bodyPr>
            <a:normAutofit/>
          </a:bodyPr>
          <a:lstStyle/>
          <a:p>
            <a:endParaRPr lang="en-US" sz="2800" dirty="0"/>
          </a:p>
          <a:p>
            <a:endParaRPr lang="en-US" sz="2800" dirty="0"/>
          </a:p>
          <a:p>
            <a:r>
              <a:rPr lang="en-US" sz="2800" dirty="0"/>
              <a:t>GOD IS THE ULTIMATE EXTRAVAGANT GIVER. HE IS GENEROUS.  HE WANTS TO DO A WORK IN OUR HEARTS THAT MAKES US MORE LIKE HIM!</a:t>
            </a:r>
          </a:p>
        </p:txBody>
      </p:sp>
    </p:spTree>
    <p:extLst>
      <p:ext uri="{BB962C8B-B14F-4D97-AF65-F5344CB8AC3E}">
        <p14:creationId xmlns:p14="http://schemas.microsoft.com/office/powerpoint/2010/main" val="207099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C9A35-3146-874E-B4CA-9406A7250B89}"/>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6FA6E3EE-2F6D-5347-AE7C-75203D2C5383}"/>
              </a:ext>
            </a:extLst>
          </p:cNvPr>
          <p:cNvSpPr>
            <a:spLocks noGrp="1"/>
          </p:cNvSpPr>
          <p:nvPr>
            <p:ph idx="1"/>
          </p:nvPr>
        </p:nvSpPr>
        <p:spPr/>
        <p:txBody>
          <a:bodyPr>
            <a:normAutofit/>
          </a:bodyPr>
          <a:lstStyle/>
          <a:p>
            <a:endParaRPr lang="en-US" sz="2800" dirty="0"/>
          </a:p>
          <a:p>
            <a:endParaRPr lang="en-US" sz="2800" dirty="0"/>
          </a:p>
          <a:p>
            <a:r>
              <a:rPr lang="en-US" sz="4800" dirty="0"/>
              <a:t>YOU WILL </a:t>
            </a:r>
            <a:r>
              <a:rPr lang="en-US" sz="4800" i="1" u="sng" dirty="0"/>
              <a:t>NEVER</a:t>
            </a:r>
            <a:r>
              <a:rPr lang="en-US" sz="4800" dirty="0"/>
              <a:t> OUT GIVE GOD!</a:t>
            </a:r>
          </a:p>
          <a:p>
            <a:endParaRPr lang="en-US" sz="4800" dirty="0"/>
          </a:p>
        </p:txBody>
      </p:sp>
    </p:spTree>
    <p:extLst>
      <p:ext uri="{BB962C8B-B14F-4D97-AF65-F5344CB8AC3E}">
        <p14:creationId xmlns:p14="http://schemas.microsoft.com/office/powerpoint/2010/main" val="25163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8A66-38E1-8448-998F-D8CCF1ED12B0}"/>
              </a:ext>
            </a:extLst>
          </p:cNvPr>
          <p:cNvSpPr>
            <a:spLocks noGrp="1"/>
          </p:cNvSpPr>
          <p:nvPr>
            <p:ph type="title"/>
          </p:nvPr>
        </p:nvSpPr>
        <p:spPr/>
        <p:txBody>
          <a:bodyPr>
            <a:normAutofit fontScale="90000"/>
          </a:bodyPr>
          <a:lstStyle/>
          <a:p>
            <a:br>
              <a:rPr lang="en-US" dirty="0"/>
            </a:br>
            <a:r>
              <a:rPr lang="en-US" dirty="0"/>
              <a:t>GOD REWARDS GENEROSITY</a:t>
            </a:r>
            <a:br>
              <a:rPr lang="en-US" dirty="0"/>
            </a:br>
            <a:endParaRPr lang="en-US" dirty="0"/>
          </a:p>
        </p:txBody>
      </p:sp>
      <p:sp>
        <p:nvSpPr>
          <p:cNvPr id="3" name="Content Placeholder 2">
            <a:extLst>
              <a:ext uri="{FF2B5EF4-FFF2-40B4-BE49-F238E27FC236}">
                <a16:creationId xmlns:a16="http://schemas.microsoft.com/office/drawing/2014/main" id="{C6205D43-4E60-BE48-B5E3-64B37CEB130E}"/>
              </a:ext>
            </a:extLst>
          </p:cNvPr>
          <p:cNvSpPr>
            <a:spLocks noGrp="1"/>
          </p:cNvSpPr>
          <p:nvPr>
            <p:ph idx="1"/>
          </p:nvPr>
        </p:nvSpPr>
        <p:spPr/>
        <p:txBody>
          <a:bodyPr>
            <a:normAutofit/>
          </a:bodyPr>
          <a:lstStyle/>
          <a:p>
            <a:endParaRPr lang="en-US" sz="2800" dirty="0"/>
          </a:p>
          <a:p>
            <a:endParaRPr lang="en-US" sz="2800" dirty="0"/>
          </a:p>
          <a:p>
            <a:r>
              <a:rPr lang="en-US" sz="2800" dirty="0"/>
              <a:t>GENEROSITY DOESN’T GIVE TO RECEIVE, BUT GENEROSITY IS ALWAYS REWARDED BY GOD.  </a:t>
            </a:r>
            <a:r>
              <a:rPr lang="en-US" sz="2800"/>
              <a:t>IF YOU GIVE, GOD WILL BLESS YOU!</a:t>
            </a:r>
          </a:p>
        </p:txBody>
      </p:sp>
    </p:spTree>
    <p:extLst>
      <p:ext uri="{BB962C8B-B14F-4D97-AF65-F5344CB8AC3E}">
        <p14:creationId xmlns:p14="http://schemas.microsoft.com/office/powerpoint/2010/main" val="395408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34F89-BF08-5E48-8CA1-889B7A8E8012}"/>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BE7C8DFC-68D9-3E4E-A028-C94DD74D18A7}"/>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7D5CE978-E583-5A44-963B-A2B59501CEDF}"/>
              </a:ext>
            </a:extLst>
          </p:cNvPr>
          <p:cNvPicPr>
            <a:picLocks noChangeAspect="1"/>
          </p:cNvPicPr>
          <p:nvPr/>
        </p:nvPicPr>
        <p:blipFill>
          <a:blip r:embed="rId2"/>
          <a:stretch>
            <a:fillRect/>
          </a:stretch>
        </p:blipFill>
        <p:spPr>
          <a:xfrm>
            <a:off x="2513012" y="1977887"/>
            <a:ext cx="7848600" cy="4130675"/>
          </a:xfrm>
          <a:prstGeom prst="rect">
            <a:avLst/>
          </a:prstGeom>
        </p:spPr>
      </p:pic>
    </p:spTree>
    <p:extLst>
      <p:ext uri="{BB962C8B-B14F-4D97-AF65-F5344CB8AC3E}">
        <p14:creationId xmlns:p14="http://schemas.microsoft.com/office/powerpoint/2010/main" val="19231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GOD REWARDS GENEROSITY</a:t>
            </a:r>
          </a:p>
        </p:txBody>
      </p:sp>
      <p:sp>
        <p:nvSpPr>
          <p:cNvPr id="14" name="Content Placeholder 13"/>
          <p:cNvSpPr>
            <a:spLocks noGrp="1"/>
          </p:cNvSpPr>
          <p:nvPr>
            <p:ph idx="1"/>
          </p:nvPr>
        </p:nvSpPr>
        <p:spPr/>
        <p:txBody>
          <a:bodyPr/>
          <a:lstStyle/>
          <a:p>
            <a:endParaRPr lang="en-US" dirty="0"/>
          </a:p>
          <a:p>
            <a:endParaRPr lang="en-US" dirty="0"/>
          </a:p>
          <a:p>
            <a:r>
              <a:rPr lang="en-US" sz="3200" dirty="0"/>
              <a:t>Selfishness by it’s very nature cares about nothing and no one but self</a:t>
            </a:r>
          </a:p>
          <a:p>
            <a:pPr marL="0" indent="0">
              <a:buNone/>
            </a:pPr>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9044-FF74-7541-B45E-01A64273B3D8}"/>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0A7ECF78-D1B5-0744-B2AF-C0ED0EB0838D}"/>
              </a:ext>
            </a:extLst>
          </p:cNvPr>
          <p:cNvSpPr>
            <a:spLocks noGrp="1"/>
          </p:cNvSpPr>
          <p:nvPr>
            <p:ph idx="1"/>
          </p:nvPr>
        </p:nvSpPr>
        <p:spPr/>
        <p:txBody>
          <a:bodyPr>
            <a:normAutofit/>
          </a:bodyPr>
          <a:lstStyle/>
          <a:p>
            <a:pPr marL="0" indent="0">
              <a:buNone/>
            </a:pPr>
            <a:endParaRPr lang="en-US" sz="3200" i="1" dirty="0"/>
          </a:p>
          <a:p>
            <a:endParaRPr lang="en-US" sz="3200" i="1" dirty="0"/>
          </a:p>
          <a:p>
            <a:pPr marL="0" indent="0">
              <a:buNone/>
            </a:pPr>
            <a:r>
              <a:rPr lang="en-US" sz="3200" i="1" dirty="0"/>
              <a:t>WE WILL ALWAYS BE TEMPTED IN THE AREAS OF OUR WEAKNESS</a:t>
            </a:r>
          </a:p>
        </p:txBody>
      </p:sp>
    </p:spTree>
    <p:extLst>
      <p:ext uri="{BB962C8B-B14F-4D97-AF65-F5344CB8AC3E}">
        <p14:creationId xmlns:p14="http://schemas.microsoft.com/office/powerpoint/2010/main" val="37346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2455-6492-D846-B473-84FF3C1DEE7C}"/>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FF2A5859-D16B-9145-A691-156E9D20B736}"/>
              </a:ext>
            </a:extLst>
          </p:cNvPr>
          <p:cNvSpPr>
            <a:spLocks noGrp="1"/>
          </p:cNvSpPr>
          <p:nvPr>
            <p:ph idx="1"/>
          </p:nvPr>
        </p:nvSpPr>
        <p:spPr/>
        <p:txBody>
          <a:bodyPr>
            <a:normAutofit lnSpcReduction="10000"/>
          </a:bodyPr>
          <a:lstStyle/>
          <a:p>
            <a:pPr marL="0" indent="0">
              <a:buNone/>
            </a:pPr>
            <a:endParaRPr lang="en-US" sz="3200" dirty="0"/>
          </a:p>
          <a:p>
            <a:r>
              <a:rPr lang="en-US" sz="3200" dirty="0"/>
              <a:t>GOD WILL GIVE YOU RESPONSIBILITY IN THE AREA OF YOUR WEAKNESS</a:t>
            </a:r>
          </a:p>
          <a:p>
            <a:r>
              <a:rPr lang="en-US" sz="3200" i="1" dirty="0"/>
              <a:t>“DOES GOD SET US UP TO FAIL?”  NO!  HE’S SETTING US UP TO SUCCEED!  </a:t>
            </a:r>
          </a:p>
          <a:p>
            <a:r>
              <a:rPr lang="en-US" sz="3200" i="1" dirty="0"/>
              <a:t>THE ONLY WAY WE CAN TRULY SUCCEED IS TO CONFRONT OUR WEAKNESSES AND OVERCOMING THEM!</a:t>
            </a:r>
          </a:p>
        </p:txBody>
      </p:sp>
    </p:spTree>
    <p:extLst>
      <p:ext uri="{BB962C8B-B14F-4D97-AF65-F5344CB8AC3E}">
        <p14:creationId xmlns:p14="http://schemas.microsoft.com/office/powerpoint/2010/main" val="72174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D052-4161-B840-8514-9DE786FA474C}"/>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73CF5900-9405-CB49-AE3F-390FC6AC1EF6}"/>
              </a:ext>
            </a:extLst>
          </p:cNvPr>
          <p:cNvSpPr>
            <a:spLocks noGrp="1"/>
          </p:cNvSpPr>
          <p:nvPr>
            <p:ph idx="1"/>
          </p:nvPr>
        </p:nvSpPr>
        <p:spPr/>
        <p:txBody>
          <a:bodyPr>
            <a:normAutofit/>
          </a:bodyPr>
          <a:lstStyle/>
          <a:p>
            <a:pPr marL="0" indent="0">
              <a:buNone/>
            </a:pPr>
            <a:r>
              <a:rPr lang="en-US" sz="3200" b="1" dirty="0"/>
              <a:t>1 Corinthians 10:13 English Standard Version (ESV)</a:t>
            </a:r>
          </a:p>
          <a:p>
            <a:pPr marL="0" indent="0">
              <a:buNone/>
            </a:pPr>
            <a:r>
              <a:rPr lang="en-US" sz="2800" b="1" i="1" baseline="30000" dirty="0"/>
              <a:t>“</a:t>
            </a:r>
            <a:r>
              <a:rPr lang="en-US" sz="2800" i="1" dirty="0"/>
              <a:t>No temptation has overtaken you that is not common to man. God is faithful, and he will not let you be tempted beyond your ability, but with the temptation he will also provide the way of escape, that you may be able to endure it.”</a:t>
            </a:r>
          </a:p>
          <a:p>
            <a:endParaRPr lang="en-US" sz="3200" dirty="0"/>
          </a:p>
        </p:txBody>
      </p:sp>
    </p:spTree>
    <p:extLst>
      <p:ext uri="{BB962C8B-B14F-4D97-AF65-F5344CB8AC3E}">
        <p14:creationId xmlns:p14="http://schemas.microsoft.com/office/powerpoint/2010/main" val="34197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1CD9-6D3D-B04C-A468-AC7C59F324B1}"/>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8B0E4DAC-AC6B-EE4B-AFD4-3A6BD49BFF8F}"/>
              </a:ext>
            </a:extLst>
          </p:cNvPr>
          <p:cNvSpPr>
            <a:spLocks noGrp="1"/>
          </p:cNvSpPr>
          <p:nvPr>
            <p:ph idx="1"/>
          </p:nvPr>
        </p:nvSpPr>
        <p:spPr/>
        <p:txBody>
          <a:bodyPr>
            <a:normAutofit/>
          </a:bodyPr>
          <a:lstStyle/>
          <a:p>
            <a:pPr marL="0" indent="0">
              <a:buNone/>
            </a:pPr>
            <a:endParaRPr lang="en-US" sz="2800" dirty="0"/>
          </a:p>
          <a:p>
            <a:pPr marL="0" indent="0">
              <a:buNone/>
            </a:pPr>
            <a:endParaRPr lang="en-US" sz="2800" dirty="0"/>
          </a:p>
          <a:p>
            <a:pPr marL="0" indent="0">
              <a:buNone/>
            </a:pPr>
            <a:r>
              <a:rPr lang="en-US" sz="2800" dirty="0"/>
              <a:t>WE ALWAYS MAKE A CONSCIOUS CHOICE TO SIN.  GOD WANTS TO TURN OUR AREA OF GREATEST POTENTIAL OF DEFEAT INTO OUR GREATEST AREA OF VICTORY!</a:t>
            </a:r>
          </a:p>
        </p:txBody>
      </p:sp>
    </p:spTree>
    <p:extLst>
      <p:ext uri="{BB962C8B-B14F-4D97-AF65-F5344CB8AC3E}">
        <p14:creationId xmlns:p14="http://schemas.microsoft.com/office/powerpoint/2010/main" val="11969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EF8A-B4FA-614A-9B5F-704E57C62C79}"/>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96394F33-D1C9-534C-B888-5536D1F1C2E8}"/>
              </a:ext>
            </a:extLst>
          </p:cNvPr>
          <p:cNvSpPr>
            <a:spLocks noGrp="1"/>
          </p:cNvSpPr>
          <p:nvPr>
            <p:ph idx="1"/>
          </p:nvPr>
        </p:nvSpPr>
        <p:spPr/>
        <p:txBody>
          <a:bodyPr>
            <a:normAutofit/>
          </a:bodyPr>
          <a:lstStyle/>
          <a:p>
            <a:pPr marL="0" indent="0">
              <a:buNone/>
            </a:pPr>
            <a:endParaRPr lang="en-US" sz="2800" dirty="0"/>
          </a:p>
          <a:p>
            <a:pPr marL="0" indent="0">
              <a:buNone/>
            </a:pPr>
            <a:endParaRPr lang="en-US" sz="2800" dirty="0"/>
          </a:p>
          <a:p>
            <a:pPr marL="0" indent="0">
              <a:buNone/>
            </a:pPr>
            <a:r>
              <a:rPr lang="en-US" sz="2800" dirty="0"/>
              <a:t>THERE IS A BATTLE GOING ON INSIDE EACH OF US.  IT IS A BATTLE BETWEEN SELFISHNESS AND GENEROSITY.  GENEROSITY MUST WIN!</a:t>
            </a:r>
          </a:p>
        </p:txBody>
      </p:sp>
    </p:spTree>
    <p:extLst>
      <p:ext uri="{BB962C8B-B14F-4D97-AF65-F5344CB8AC3E}">
        <p14:creationId xmlns:p14="http://schemas.microsoft.com/office/powerpoint/2010/main" val="24659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979B-2603-3B46-8A70-D4AB173506E5}"/>
              </a:ext>
            </a:extLst>
          </p:cNvPr>
          <p:cNvSpPr>
            <a:spLocks noGrp="1"/>
          </p:cNvSpPr>
          <p:nvPr>
            <p:ph type="title"/>
          </p:nvPr>
        </p:nvSpPr>
        <p:spPr/>
        <p:txBody>
          <a:bodyPr/>
          <a:lstStyle/>
          <a:p>
            <a:r>
              <a:rPr lang="en-US" dirty="0"/>
              <a:t>GOD REWARDS GENEROSITY</a:t>
            </a:r>
          </a:p>
        </p:txBody>
      </p:sp>
      <p:sp>
        <p:nvSpPr>
          <p:cNvPr id="3" name="Content Placeholder 2">
            <a:extLst>
              <a:ext uri="{FF2B5EF4-FFF2-40B4-BE49-F238E27FC236}">
                <a16:creationId xmlns:a16="http://schemas.microsoft.com/office/drawing/2014/main" id="{1C524373-FA44-F644-9B95-9335CB8F4054}"/>
              </a:ext>
            </a:extLst>
          </p:cNvPr>
          <p:cNvSpPr>
            <a:spLocks noGrp="1"/>
          </p:cNvSpPr>
          <p:nvPr>
            <p:ph idx="1"/>
          </p:nvPr>
        </p:nvSpPr>
        <p:spPr/>
        <p:txBody>
          <a:bodyPr>
            <a:normAutofit/>
          </a:bodyPr>
          <a:lstStyle/>
          <a:p>
            <a:pPr marL="0" indent="0">
              <a:buNone/>
            </a:pPr>
            <a:endParaRPr lang="en-US" sz="2800" dirty="0"/>
          </a:p>
          <a:p>
            <a:pPr marL="0" indent="0">
              <a:buNone/>
            </a:pPr>
            <a:endParaRPr lang="en-US" sz="2800" dirty="0"/>
          </a:p>
          <a:p>
            <a:pPr marL="0" indent="0">
              <a:buNone/>
            </a:pPr>
            <a:r>
              <a:rPr lang="en-US" sz="2800" dirty="0"/>
              <a:t>THERE IS ONLY ONE THING YOU CAN POSSIBLY GIVE TO GOD THAT WOULD CONSTITUTE AN EXTRAVAGANT GIFT – </a:t>
            </a:r>
            <a:r>
              <a:rPr lang="en-US" sz="2800" i="1" dirty="0"/>
              <a:t>YOURSELF!</a:t>
            </a:r>
          </a:p>
          <a:p>
            <a:pPr marL="0" indent="0">
              <a:buNone/>
            </a:pPr>
            <a:r>
              <a:rPr lang="en-US" sz="2800" i="1" dirty="0"/>
              <a:t>THE PERFUMED OIL WAS SYMBOLISM, REPRESENTING THE FACT THAT ALL OF HER HEART WAS THE LORD’S.</a:t>
            </a:r>
            <a:endParaRPr lang="en-US" sz="2800" dirty="0"/>
          </a:p>
        </p:txBody>
      </p:sp>
    </p:spTree>
    <p:extLst>
      <p:ext uri="{BB962C8B-B14F-4D97-AF65-F5344CB8AC3E}">
        <p14:creationId xmlns:p14="http://schemas.microsoft.com/office/powerpoint/2010/main" val="41376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16x9</Template>
  <TotalTime>60</TotalTime>
  <Words>344</Words>
  <Application>Microsoft Macintosh PowerPoint</Application>
  <PresentationFormat>Custom</PresentationFormat>
  <Paragraphs>54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Cambria</vt:lpstr>
      <vt:lpstr>Currency Symbols 16x9</vt:lpstr>
      <vt:lpstr>Living a Blessed Life</vt:lpstr>
      <vt:lpstr>GOD REWARDS GENEROSITY</vt:lpstr>
      <vt:lpstr>GOD REWARDS GENEROSITY</vt:lpstr>
      <vt:lpstr>GOD REWARDS GENEROSITY</vt:lpstr>
      <vt:lpstr>GOD REWARDS GENEROSITY</vt:lpstr>
      <vt:lpstr>GOD REWARDS GENEROSITY</vt:lpstr>
      <vt:lpstr>GOD REWARDS GENEROSITY</vt:lpstr>
      <vt:lpstr>GOD REWARDS GENEROSITY</vt:lpstr>
      <vt:lpstr>GOD REWARDS GENEROSITY</vt:lpstr>
      <vt:lpstr>GOD REWARDS GENEROSITY</vt:lpstr>
      <vt:lpstr>GOD REWARDS GENEROSITY</vt:lpstr>
      <vt:lpstr>GOD REWARDS GENEROSITY</vt:lpstr>
      <vt:lpstr>GOD REWARDS GENEROSITY</vt:lpstr>
      <vt:lpstr> GOD REWARDS GENEROSITY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 Blessed Life</dc:title>
  <dc:creator>Donald Steffy</dc:creator>
  <cp:lastModifiedBy>Donald Steffy</cp:lastModifiedBy>
  <cp:revision>6</cp:revision>
  <dcterms:created xsi:type="dcterms:W3CDTF">2019-11-15T18:04:22Z</dcterms:created>
  <dcterms:modified xsi:type="dcterms:W3CDTF">2019-11-16T20:36:22Z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