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18" r:id="rId2"/>
    <p:sldId id="329" r:id="rId3"/>
    <p:sldId id="337" r:id="rId4"/>
    <p:sldId id="338" r:id="rId5"/>
    <p:sldId id="339" r:id="rId6"/>
    <p:sldId id="341" r:id="rId7"/>
    <p:sldId id="340" r:id="rId8"/>
    <p:sldId id="342" r:id="rId9"/>
  </p:sldIdLst>
  <p:sldSz cx="12188825"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2" autoAdjust="0"/>
    <p:restoredTop sz="95884" autoAdjust="0"/>
  </p:normalViewPr>
  <p:slideViewPr>
    <p:cSldViewPr showGuides="1">
      <p:cViewPr varScale="1">
        <p:scale>
          <a:sx n="114" d="100"/>
          <a:sy n="114" d="100"/>
        </p:scale>
        <p:origin x="696" y="16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11/9/19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11/9/19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11/9/19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11/9/19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11/9/19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11/9/19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11/9/19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11/9/19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11/9/19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11/9/19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11/9/19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11/9/19</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Living a Blessed Life</a:t>
            </a:r>
          </a:p>
        </p:txBody>
      </p:sp>
      <p:sp>
        <p:nvSpPr>
          <p:cNvPr id="3" name="Subtitle 2"/>
          <p:cNvSpPr>
            <a:spLocks noGrp="1"/>
          </p:cNvSpPr>
          <p:nvPr>
            <p:ph type="subTitle" idx="1"/>
          </p:nvPr>
        </p:nvSpPr>
        <p:spPr/>
        <p:txBody>
          <a:bodyPr/>
          <a:lstStyle/>
          <a:p>
            <a:r>
              <a:rPr lang="en-US" dirty="0"/>
              <a:t>God Must Be First</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God Must Be First</a:t>
            </a:r>
          </a:p>
        </p:txBody>
      </p:sp>
      <p:sp>
        <p:nvSpPr>
          <p:cNvPr id="14" name="Content Placeholder 13"/>
          <p:cNvSpPr>
            <a:spLocks noGrp="1"/>
          </p:cNvSpPr>
          <p:nvPr>
            <p:ph idx="1"/>
          </p:nvPr>
        </p:nvSpPr>
        <p:spPr/>
        <p:txBody>
          <a:bodyPr/>
          <a:lstStyle/>
          <a:p>
            <a:r>
              <a:rPr lang="en-US" dirty="0"/>
              <a:t>More than 500 verses regarding prayer</a:t>
            </a:r>
          </a:p>
          <a:p>
            <a:r>
              <a:rPr lang="en-US" dirty="0"/>
              <a:t>Over 500 verses regarding faith</a:t>
            </a:r>
          </a:p>
          <a:p>
            <a:r>
              <a:rPr lang="en-US" dirty="0"/>
              <a:t>More than 2,000 verses about money &amp; possessions</a:t>
            </a:r>
          </a:p>
          <a:p>
            <a:r>
              <a:rPr lang="en-US" dirty="0"/>
              <a:t>Jesus talked about money in 16 of his 38 parables</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F47A-E6AA-9C45-9D72-163791407809}"/>
              </a:ext>
            </a:extLst>
          </p:cNvPr>
          <p:cNvSpPr>
            <a:spLocks noGrp="1"/>
          </p:cNvSpPr>
          <p:nvPr>
            <p:ph type="title"/>
          </p:nvPr>
        </p:nvSpPr>
        <p:spPr/>
        <p:txBody>
          <a:bodyPr/>
          <a:lstStyle/>
          <a:p>
            <a:r>
              <a:rPr lang="en-US" dirty="0"/>
              <a:t>God Must Be First</a:t>
            </a:r>
          </a:p>
        </p:txBody>
      </p:sp>
      <p:sp>
        <p:nvSpPr>
          <p:cNvPr id="3" name="Content Placeholder 2">
            <a:extLst>
              <a:ext uri="{FF2B5EF4-FFF2-40B4-BE49-F238E27FC236}">
                <a16:creationId xmlns:a16="http://schemas.microsoft.com/office/drawing/2014/main" id="{464DF018-F960-9740-8EEF-3A03F44584AE}"/>
              </a:ext>
            </a:extLst>
          </p:cNvPr>
          <p:cNvSpPr>
            <a:spLocks noGrp="1"/>
          </p:cNvSpPr>
          <p:nvPr>
            <p:ph idx="1"/>
          </p:nvPr>
        </p:nvSpPr>
        <p:spPr/>
        <p:txBody>
          <a:bodyPr>
            <a:normAutofit/>
          </a:bodyPr>
          <a:lstStyle/>
          <a:p>
            <a:pPr marL="0" indent="0">
              <a:buNone/>
            </a:pPr>
            <a:endParaRPr lang="en-US" sz="4400" dirty="0"/>
          </a:p>
          <a:p>
            <a:pPr marL="0" indent="0">
              <a:buNone/>
            </a:pPr>
            <a:r>
              <a:rPr lang="en-US" sz="4400" dirty="0"/>
              <a:t>Jesus was God’s Tithe</a:t>
            </a:r>
          </a:p>
        </p:txBody>
      </p:sp>
    </p:spTree>
    <p:extLst>
      <p:ext uri="{BB962C8B-B14F-4D97-AF65-F5344CB8AC3E}">
        <p14:creationId xmlns:p14="http://schemas.microsoft.com/office/powerpoint/2010/main" val="276532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951C-7C56-1F4A-AD10-8186AE2AFB8F}"/>
              </a:ext>
            </a:extLst>
          </p:cNvPr>
          <p:cNvSpPr>
            <a:spLocks noGrp="1"/>
          </p:cNvSpPr>
          <p:nvPr>
            <p:ph type="title"/>
          </p:nvPr>
        </p:nvSpPr>
        <p:spPr/>
        <p:txBody>
          <a:bodyPr/>
          <a:lstStyle/>
          <a:p>
            <a:r>
              <a:rPr lang="en-US" dirty="0"/>
              <a:t>God Must Be First</a:t>
            </a:r>
          </a:p>
        </p:txBody>
      </p:sp>
      <p:sp>
        <p:nvSpPr>
          <p:cNvPr id="3" name="Content Placeholder 2">
            <a:extLst>
              <a:ext uri="{FF2B5EF4-FFF2-40B4-BE49-F238E27FC236}">
                <a16:creationId xmlns:a16="http://schemas.microsoft.com/office/drawing/2014/main" id="{0D8E5988-1BA0-5742-B2A6-3B0151765336}"/>
              </a:ext>
            </a:extLst>
          </p:cNvPr>
          <p:cNvSpPr>
            <a:spLocks noGrp="1"/>
          </p:cNvSpPr>
          <p:nvPr>
            <p:ph idx="1"/>
          </p:nvPr>
        </p:nvSpPr>
        <p:spPr/>
        <p:txBody>
          <a:bodyPr>
            <a:normAutofit/>
          </a:bodyPr>
          <a:lstStyle/>
          <a:p>
            <a:pPr marL="0" indent="0">
              <a:buNone/>
            </a:pPr>
            <a:r>
              <a:rPr lang="en-US" sz="3600" b="1" dirty="0"/>
              <a:t>Malachi 3:8-9 English Standard Version (ESV)</a:t>
            </a:r>
          </a:p>
          <a:p>
            <a:pPr marL="0" indent="0">
              <a:buNone/>
            </a:pPr>
            <a:r>
              <a:rPr lang="en-US" sz="2800" b="1" i="1" baseline="30000" dirty="0"/>
              <a:t>“8 </a:t>
            </a:r>
            <a:r>
              <a:rPr lang="en-US" sz="2800" i="1" dirty="0"/>
              <a:t>Will man rob God? Yet you are robbing me. But you say, ‘How have we robbed you?’ In your tithes and contributions. </a:t>
            </a:r>
            <a:r>
              <a:rPr lang="en-US" sz="2800" b="1" i="1" baseline="30000" dirty="0"/>
              <a:t>9 </a:t>
            </a:r>
            <a:r>
              <a:rPr lang="en-US" sz="2800" i="1" dirty="0"/>
              <a:t>You are cursed with a curse, for you are robbing me, the whole nation of you.”</a:t>
            </a:r>
          </a:p>
          <a:p>
            <a:endParaRPr lang="en-US" dirty="0"/>
          </a:p>
        </p:txBody>
      </p:sp>
    </p:spTree>
    <p:extLst>
      <p:ext uri="{BB962C8B-B14F-4D97-AF65-F5344CB8AC3E}">
        <p14:creationId xmlns:p14="http://schemas.microsoft.com/office/powerpoint/2010/main" val="15696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826F-3DCD-454F-AE35-46AA420FC2A8}"/>
              </a:ext>
            </a:extLst>
          </p:cNvPr>
          <p:cNvSpPr>
            <a:spLocks noGrp="1"/>
          </p:cNvSpPr>
          <p:nvPr>
            <p:ph type="title"/>
          </p:nvPr>
        </p:nvSpPr>
        <p:spPr/>
        <p:txBody>
          <a:bodyPr/>
          <a:lstStyle/>
          <a:p>
            <a:r>
              <a:rPr lang="en-US" dirty="0"/>
              <a:t>God Must Be First</a:t>
            </a:r>
          </a:p>
        </p:txBody>
      </p:sp>
      <p:sp>
        <p:nvSpPr>
          <p:cNvPr id="3" name="Content Placeholder 2">
            <a:extLst>
              <a:ext uri="{FF2B5EF4-FFF2-40B4-BE49-F238E27FC236}">
                <a16:creationId xmlns:a16="http://schemas.microsoft.com/office/drawing/2014/main" id="{1DC54237-4366-F348-A6F6-E23E9E7F6EFD}"/>
              </a:ext>
            </a:extLst>
          </p:cNvPr>
          <p:cNvSpPr>
            <a:spLocks noGrp="1"/>
          </p:cNvSpPr>
          <p:nvPr>
            <p:ph idx="1"/>
          </p:nvPr>
        </p:nvSpPr>
        <p:spPr/>
        <p:txBody>
          <a:bodyPr>
            <a:normAutofit/>
          </a:bodyPr>
          <a:lstStyle/>
          <a:p>
            <a:pPr marL="0" indent="0">
              <a:buNone/>
            </a:pPr>
            <a:endParaRPr lang="en-US" sz="3600" dirty="0"/>
          </a:p>
          <a:p>
            <a:pPr marL="0" indent="0">
              <a:buNone/>
            </a:pPr>
            <a:endParaRPr lang="en-US" sz="3600" dirty="0"/>
          </a:p>
          <a:p>
            <a:pPr marL="0" indent="0">
              <a:buNone/>
            </a:pPr>
            <a:r>
              <a:rPr lang="en-US" sz="3600" dirty="0"/>
              <a:t>God doesn’t need you to give, you need to be blessed!</a:t>
            </a:r>
          </a:p>
        </p:txBody>
      </p:sp>
    </p:spTree>
    <p:extLst>
      <p:ext uri="{BB962C8B-B14F-4D97-AF65-F5344CB8AC3E}">
        <p14:creationId xmlns:p14="http://schemas.microsoft.com/office/powerpoint/2010/main" val="42844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3E2B-ACD3-594A-A4E1-389BEDB135CD}"/>
              </a:ext>
            </a:extLst>
          </p:cNvPr>
          <p:cNvSpPr>
            <a:spLocks noGrp="1"/>
          </p:cNvSpPr>
          <p:nvPr>
            <p:ph type="title"/>
          </p:nvPr>
        </p:nvSpPr>
        <p:spPr/>
        <p:txBody>
          <a:bodyPr/>
          <a:lstStyle/>
          <a:p>
            <a:r>
              <a:rPr lang="en-US" dirty="0"/>
              <a:t>God Must Be First</a:t>
            </a:r>
          </a:p>
        </p:txBody>
      </p:sp>
      <p:sp>
        <p:nvSpPr>
          <p:cNvPr id="3" name="Content Placeholder 2">
            <a:extLst>
              <a:ext uri="{FF2B5EF4-FFF2-40B4-BE49-F238E27FC236}">
                <a16:creationId xmlns:a16="http://schemas.microsoft.com/office/drawing/2014/main" id="{5B3FA9E0-82B2-6B47-B3E5-0C640B68383B}"/>
              </a:ext>
            </a:extLst>
          </p:cNvPr>
          <p:cNvSpPr>
            <a:spLocks noGrp="1"/>
          </p:cNvSpPr>
          <p:nvPr>
            <p:ph idx="1"/>
          </p:nvPr>
        </p:nvSpPr>
        <p:spPr/>
        <p:txBody>
          <a:bodyPr/>
          <a:lstStyle/>
          <a:p>
            <a:pPr marL="0" indent="0">
              <a:buNone/>
            </a:pPr>
            <a:r>
              <a:rPr lang="en-US" sz="3200" b="1" dirty="0"/>
              <a:t>1 Corinthians 16:1-2 The Passion Translation (TPT)</a:t>
            </a:r>
            <a:endParaRPr lang="en-US" dirty="0"/>
          </a:p>
          <a:p>
            <a:pPr marL="0" indent="0">
              <a:buNone/>
            </a:pPr>
            <a:r>
              <a:rPr lang="en-US" sz="2800" b="1" i="1" dirty="0"/>
              <a:t>“</a:t>
            </a:r>
            <a:r>
              <a:rPr lang="en-US" sz="2800" i="1" dirty="0"/>
              <a:t>Now, concerning the collection I want you to take for God’s holy believers in Jerusalem who are in need,</a:t>
            </a:r>
            <a:r>
              <a:rPr lang="en-US" sz="2800" i="1" baseline="30000" dirty="0"/>
              <a:t> </a:t>
            </a:r>
            <a:r>
              <a:rPr lang="en-US" sz="2800" i="1" dirty="0"/>
              <a:t>I want you to follow the same instructions I gave the churches of Galatia. </a:t>
            </a:r>
            <a:r>
              <a:rPr lang="en-US" sz="2800" b="1" i="1" baseline="30000" dirty="0"/>
              <a:t>2 </a:t>
            </a:r>
            <a:r>
              <a:rPr lang="en-US" sz="2800" i="1" dirty="0"/>
              <a:t>Every Sunday, each of you make a generous offering by taking a portion of whatever God has blessed you with and place it in safekeeping. Then I won’t have to make a special appeal when I come.” </a:t>
            </a:r>
          </a:p>
          <a:p>
            <a:pPr marL="0" indent="0">
              <a:buNone/>
            </a:pPr>
            <a:br>
              <a:rPr lang="en-US" dirty="0"/>
            </a:br>
            <a:endParaRPr lang="en-US" dirty="0"/>
          </a:p>
          <a:p>
            <a:pPr marL="0" indent="0">
              <a:buNone/>
            </a:pPr>
            <a:endParaRPr lang="en-US" dirty="0"/>
          </a:p>
        </p:txBody>
      </p:sp>
    </p:spTree>
    <p:extLst>
      <p:ext uri="{BB962C8B-B14F-4D97-AF65-F5344CB8AC3E}">
        <p14:creationId xmlns:p14="http://schemas.microsoft.com/office/powerpoint/2010/main" val="329063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D38F-C79A-224C-813B-265F7C971299}"/>
              </a:ext>
            </a:extLst>
          </p:cNvPr>
          <p:cNvSpPr>
            <a:spLocks noGrp="1"/>
          </p:cNvSpPr>
          <p:nvPr>
            <p:ph type="title"/>
          </p:nvPr>
        </p:nvSpPr>
        <p:spPr/>
        <p:txBody>
          <a:bodyPr/>
          <a:lstStyle/>
          <a:p>
            <a:r>
              <a:rPr lang="en-US" dirty="0"/>
              <a:t>God Must Be First</a:t>
            </a:r>
          </a:p>
        </p:txBody>
      </p:sp>
      <p:sp>
        <p:nvSpPr>
          <p:cNvPr id="3" name="Content Placeholder 2">
            <a:extLst>
              <a:ext uri="{FF2B5EF4-FFF2-40B4-BE49-F238E27FC236}">
                <a16:creationId xmlns:a16="http://schemas.microsoft.com/office/drawing/2014/main" id="{B156327C-B90D-D643-A220-53EA791E23F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600" dirty="0"/>
              <a:t>Pass it down to the next generation</a:t>
            </a:r>
          </a:p>
        </p:txBody>
      </p:sp>
    </p:spTree>
    <p:extLst>
      <p:ext uri="{BB962C8B-B14F-4D97-AF65-F5344CB8AC3E}">
        <p14:creationId xmlns:p14="http://schemas.microsoft.com/office/powerpoint/2010/main" val="4443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B0F0-288C-4E46-B2B0-C1EAEFAE4AF9}"/>
              </a:ext>
            </a:extLst>
          </p:cNvPr>
          <p:cNvSpPr>
            <a:spLocks noGrp="1"/>
          </p:cNvSpPr>
          <p:nvPr>
            <p:ph type="title"/>
          </p:nvPr>
        </p:nvSpPr>
        <p:spPr/>
        <p:txBody>
          <a:bodyPr/>
          <a:lstStyle/>
          <a:p>
            <a:r>
              <a:rPr lang="en-US" dirty="0"/>
              <a:t>God Must Be First</a:t>
            </a:r>
          </a:p>
        </p:txBody>
      </p:sp>
      <p:sp>
        <p:nvSpPr>
          <p:cNvPr id="3" name="Content Placeholder 2">
            <a:extLst>
              <a:ext uri="{FF2B5EF4-FFF2-40B4-BE49-F238E27FC236}">
                <a16:creationId xmlns:a16="http://schemas.microsoft.com/office/drawing/2014/main" id="{63402F5D-47F6-FD45-95EA-C9CC88777DE4}"/>
              </a:ext>
            </a:extLst>
          </p:cNvPr>
          <p:cNvSpPr>
            <a:spLocks noGrp="1"/>
          </p:cNvSpPr>
          <p:nvPr>
            <p:ph idx="1"/>
          </p:nvPr>
        </p:nvSpPr>
        <p:spPr/>
        <p:txBody>
          <a:bodyPr/>
          <a:lstStyle/>
          <a:p>
            <a:pPr marL="0" indent="0">
              <a:buNone/>
            </a:pPr>
            <a:r>
              <a:rPr lang="en-US" sz="3200" b="1" dirty="0"/>
              <a:t>Exodus 13:14-15 English Standard Version (ESV)</a:t>
            </a:r>
          </a:p>
          <a:p>
            <a:pPr marL="0" indent="0">
              <a:buNone/>
            </a:pPr>
            <a:r>
              <a:rPr lang="en-US" sz="2800" b="1" i="1" baseline="30000" dirty="0"/>
              <a:t>“14 </a:t>
            </a:r>
            <a:r>
              <a:rPr lang="en-US" sz="2800" i="1" dirty="0"/>
              <a:t>And when in time to come your son asks you, ‘What does this mean?’ you shall say to him, ‘By a strong hand the Lord brought us out of Egypt, from the house of slavery. </a:t>
            </a:r>
            <a:r>
              <a:rPr lang="en-US" sz="2800" b="1" i="1" baseline="30000" dirty="0"/>
              <a:t>15 </a:t>
            </a:r>
            <a:r>
              <a:rPr lang="en-US" sz="2800" i="1" dirty="0"/>
              <a:t>For when Pharaoh stubbornly refused to let us go, the Lord killed all the firstborn in the land of Egypt, both the firstborn of man and the firstborn of animals. Therefore I sacrifice to the Lord all the males that first open the womb, but all the firstborn of my sons I redeem.’”</a:t>
            </a:r>
          </a:p>
        </p:txBody>
      </p:sp>
    </p:spTree>
    <p:extLst>
      <p:ext uri="{BB962C8B-B14F-4D97-AF65-F5344CB8AC3E}">
        <p14:creationId xmlns:p14="http://schemas.microsoft.com/office/powerpoint/2010/main" val="426403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16x9</Template>
  <TotalTime>28</TotalTime>
  <Words>346</Words>
  <Application>Microsoft Macintosh PowerPoint</Application>
  <PresentationFormat>Custom</PresentationFormat>
  <Paragraphs>28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Currency Symbols 16x9</vt:lpstr>
      <vt:lpstr>Living a Blessed Life</vt:lpstr>
      <vt:lpstr>God Must Be First</vt:lpstr>
      <vt:lpstr>God Must Be First</vt:lpstr>
      <vt:lpstr>God Must Be First</vt:lpstr>
      <vt:lpstr>God Must Be First</vt:lpstr>
      <vt:lpstr>God Must Be First</vt:lpstr>
      <vt:lpstr>God Must Be First</vt:lpstr>
      <vt:lpstr>God Must Be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 Blessed Life</dc:title>
  <dc:creator>Donald Steffy</dc:creator>
  <cp:lastModifiedBy>Donald Steffy</cp:lastModifiedBy>
  <cp:revision>3</cp:revision>
  <dcterms:created xsi:type="dcterms:W3CDTF">2019-11-09T23:24:33Z</dcterms:created>
  <dcterms:modified xsi:type="dcterms:W3CDTF">2019-11-09T23:52:39Z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