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543800" cy="1270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37000"/>
            <a:ext cx="6858000" cy="8255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10BD5-63E8-4316-A6CE-EF4256F65D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9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71500"/>
            <a:ext cx="7239000" cy="32385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19F4A-2F87-41B3-9D7A-B7CF88B722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6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71503"/>
            <a:ext cx="1828800" cy="4508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71501"/>
            <a:ext cx="5715000" cy="40640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208D9-2117-4332-97FB-26CF34B8BF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74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720024"/>
            <a:ext cx="6858000" cy="1367908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078646"/>
            <a:ext cx="6858000" cy="628354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67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437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3720024"/>
            <a:ext cx="6858000" cy="1367908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078062"/>
            <a:ext cx="6858000" cy="62835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93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521354"/>
            <a:ext cx="3768912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521354"/>
            <a:ext cx="377547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25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400969"/>
            <a:ext cx="3768912" cy="686593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087563"/>
            <a:ext cx="3768912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400969"/>
            <a:ext cx="3776661" cy="68659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087563"/>
            <a:ext cx="377666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23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31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48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714500"/>
            <a:ext cx="2739019" cy="3176323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0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8915B-F7DA-4E67-8265-D0D3B44586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1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714500"/>
            <a:ext cx="2739019" cy="3176323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26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39300"/>
            <a:ext cx="7886700" cy="68279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822855"/>
            <a:ext cx="7886700" cy="281644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322097"/>
            <a:ext cx="7885509" cy="568727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11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29452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741166"/>
            <a:ext cx="7885509" cy="1251522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63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04271"/>
            <a:ext cx="6977064" cy="2494087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804631"/>
            <a:ext cx="6564224" cy="45747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751441"/>
            <a:ext cx="7884318" cy="1241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655687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286000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7998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39140"/>
            <a:ext cx="7886700" cy="209319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042151"/>
            <a:ext cx="7885509" cy="950537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4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571625"/>
            <a:ext cx="2210150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143125"/>
            <a:ext cx="2195513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571625"/>
            <a:ext cx="2202181" cy="48021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143125"/>
            <a:ext cx="2210096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571625"/>
            <a:ext cx="2199085" cy="48021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143125"/>
            <a:ext cx="2199085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1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581253"/>
            <a:ext cx="2205038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880295"/>
            <a:ext cx="2205038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061471"/>
            <a:ext cx="2205038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581253"/>
            <a:ext cx="219789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880295"/>
            <a:ext cx="2197894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061471"/>
            <a:ext cx="2200805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3581253"/>
            <a:ext cx="2199085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1880295"/>
            <a:ext cx="2199085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061469"/>
            <a:ext cx="2201998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1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95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2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0"/>
            <a:ext cx="7543800" cy="13970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127500"/>
            <a:ext cx="6858000" cy="76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21FDE-3079-49F0-8734-1AC01B3F64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1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08001"/>
            <a:ext cx="3657600" cy="31394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08001"/>
            <a:ext cx="3657600" cy="31394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36293-6CD3-4792-AB49-3406FAF02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08001"/>
            <a:ext cx="3657600" cy="533135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107720"/>
            <a:ext cx="3657600" cy="2540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508001"/>
            <a:ext cx="3657600" cy="533135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107720"/>
            <a:ext cx="3657600" cy="2540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4EEC9-E73A-4863-89E9-5852E2A929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041135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041135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16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52788-F246-41CE-B114-D06A8AA37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5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7951C-A522-4C6D-AD89-A506711D3E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81002"/>
            <a:ext cx="4594934" cy="34289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81000"/>
            <a:ext cx="2673657" cy="34290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47EFD-C192-4649-9039-4292E9B9B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94694" y="2095369"/>
            <a:ext cx="3175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78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81000"/>
            <a:ext cx="7543800" cy="24130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921000"/>
            <a:ext cx="7391400" cy="67071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8DAD8-B86F-48C7-A41E-51E93EE58A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3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1800" cy="133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71500"/>
            <a:ext cx="7543800" cy="3238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517398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5173982"/>
            <a:ext cx="487386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739642"/>
            <a:ext cx="762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13ECF7F-98FD-46D9-94ED-3AF95F7468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1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0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783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35" indent="-205735" algn="l" defTabSz="68578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59" indent="-205735" algn="l" defTabSz="68578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494" indent="-171446" algn="l" defTabSz="68578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28" indent="-171446" algn="l" defTabSz="68578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675" indent="-171446" algn="l" defTabSz="68578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09" indent="-171446" algn="l" defTabSz="68578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28" indent="-171446" algn="l" defTabSz="68578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879" indent="-171446" algn="l" defTabSz="68578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14" indent="-171446" algn="l" defTabSz="68578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521354"/>
            <a:ext cx="767535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6/9/2016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66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36634" y="190500"/>
            <a:ext cx="2073166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Trinity Lutheran Church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June 12, 2016</a:t>
            </a:r>
          </a:p>
        </p:txBody>
      </p:sp>
      <p:sp>
        <p:nvSpPr>
          <p:cNvPr id="2" name="Rectangle 1"/>
          <p:cNvSpPr/>
          <p:nvPr/>
        </p:nvSpPr>
        <p:spPr>
          <a:xfrm>
            <a:off x="136634" y="1943100"/>
            <a:ext cx="6413938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38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ivetalk" panose="02000600000000000000" pitchFamily="2" charset="0"/>
                <a:cs typeface="Gisha" panose="020B0502040204020203" pitchFamily="34" charset="-79"/>
              </a:rPr>
              <a:t>Guidelines for Godly Managing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38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ivetalk" panose="02000600000000000000" pitchFamily="2" charset="0"/>
                <a:cs typeface="Gisha" panose="020B0502040204020203" pitchFamily="34" charset="-79"/>
              </a:rPr>
              <a:t>The Real Treasure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3314700"/>
            <a:ext cx="259080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Philippians 4:8-20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Pastor Bruce Rumsch,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sha" panose="020B0502040204020203" pitchFamily="34" charset="-79"/>
                <a:cs typeface="Gisha" panose="020B0502040204020203" pitchFamily="34" charset="-79"/>
              </a:rPr>
              <a:t>Minister of Worship &amp; Spiritual Care</a:t>
            </a:r>
          </a:p>
        </p:txBody>
      </p:sp>
    </p:spTree>
    <p:extLst>
      <p:ext uri="{BB962C8B-B14F-4D97-AF65-F5344CB8AC3E}">
        <p14:creationId xmlns:p14="http://schemas.microsoft.com/office/powerpoint/2010/main" val="152556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139" y="458219"/>
            <a:ext cx="8471079" cy="565519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ln>
                  <a:solidFill>
                    <a:schemeClr val="accent4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“X” Marks the Spot</a:t>
            </a:r>
          </a:p>
        </p:txBody>
      </p:sp>
      <p:pic>
        <p:nvPicPr>
          <p:cNvPr id="4" name="Picture 2" descr="http://pre09.deviantart.net/7a28/th/pre/i/2006/235/8/b/treasure_map_by_matuza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75" y="1023737"/>
            <a:ext cx="6920783" cy="420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72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5360" y="585184"/>
            <a:ext cx="67890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solidFill>
                    <a:schemeClr val="accent4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rPr>
              <a:t>The right frame of mind (vs.8,9)</a:t>
            </a:r>
          </a:p>
        </p:txBody>
      </p:sp>
      <p:pic>
        <p:nvPicPr>
          <p:cNvPr id="1026" name="Picture 2" descr="https://thebottomofabottle.files.wordpress.com/2014/03/philippians-4-8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73" y="1126149"/>
            <a:ext cx="8007440" cy="423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42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538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ln>
                  <a:solidFill>
                    <a:schemeClr val="accent4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Learning the secret (vs.10-13)</a:t>
            </a:r>
          </a:p>
        </p:txBody>
      </p:sp>
      <p:pic>
        <p:nvPicPr>
          <p:cNvPr id="2050" name="Picture 2" descr="https://media.licdn.com/mpr/mpr/p/4/005/076/0d0/2aaa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01" y="1205611"/>
            <a:ext cx="1863446" cy="197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joetucker.files.wordpress.com/2014/05/christ-strengthens-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02" y="1205611"/>
            <a:ext cx="6377297" cy="40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01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575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ln>
                  <a:solidFill>
                    <a:schemeClr val="accent4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Partnership (vs.14-18)</a:t>
            </a:r>
          </a:p>
        </p:txBody>
      </p:sp>
      <p:pic>
        <p:nvPicPr>
          <p:cNvPr id="3074" name="Picture 2" descr="http://bloximages.chicago2.vip.townnews.com/yourhoustonnews.com/content/tncms/assets/v3/editorial/9/b3/9b3158b6-9c06-50aa-a8ad-2176b6301c39/571d5faddac52.image.jpg?resize=300%2C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61" y="1173672"/>
            <a:ext cx="2819702" cy="1879802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ourgoodstory.files.wordpress.com/2016/05/flood-clothes.jpg?w=8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02" y="1173672"/>
            <a:ext cx="4421027" cy="4105862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exasmonthly.com/wp-content/uploads/sites/23/2016/04/AP_16109807742098-678x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5" y="3222133"/>
            <a:ext cx="3582775" cy="2057401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28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309" y="470917"/>
            <a:ext cx="7886700" cy="809006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ln>
                  <a:solidFill>
                    <a:schemeClr val="accent4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 supplies, praise God! (vs.19,20)</a:t>
            </a:r>
          </a:p>
        </p:txBody>
      </p:sp>
      <p:pic>
        <p:nvPicPr>
          <p:cNvPr id="4098" name="Picture 2" descr="https://darrellcreswell.files.wordpress.com/2012/03/phillipians-4-19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35" y="1116437"/>
            <a:ext cx="7225047" cy="408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91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370" y="53761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ln>
                  <a:solidFill>
                    <a:schemeClr val="accent4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Guidelines for Godly Managing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1826" y="1811897"/>
            <a:ext cx="70871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rPr>
              <a:t>#1  -  Ownership and cheerfulness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rPr>
              <a:t>#2  -  The Jesus Example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rPr>
              <a:t>#3  -  The real treasure – God will provide</a:t>
            </a:r>
          </a:p>
        </p:txBody>
      </p:sp>
    </p:spTree>
    <p:extLst>
      <p:ext uri="{BB962C8B-B14F-4D97-AF65-F5344CB8AC3E}">
        <p14:creationId xmlns:p14="http://schemas.microsoft.com/office/powerpoint/2010/main" val="3080356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86</Words>
  <Application>Microsoft Office PowerPoint</Application>
  <PresentationFormat>On-screen Show (16:10)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Corbel</vt:lpstr>
      <vt:lpstr>Gisha</vt:lpstr>
      <vt:lpstr>Jivetalk</vt:lpstr>
      <vt:lpstr>NewsPrint</vt:lpstr>
      <vt:lpstr>Depth</vt:lpstr>
      <vt:lpstr>PowerPoint Presentation</vt:lpstr>
      <vt:lpstr>PowerPoint Presentation</vt:lpstr>
      <vt:lpstr>PowerPoint Presentation</vt:lpstr>
      <vt:lpstr>Learning the secret (vs.10-13)</vt:lpstr>
      <vt:lpstr>Partnership (vs.14-18)</vt:lpstr>
      <vt:lpstr>God supplies, praise God! (vs.19,20)</vt:lpstr>
      <vt:lpstr>Guidelines for Godly Managing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lcampbell</dc:creator>
  <cp:lastModifiedBy>lcampbell</cp:lastModifiedBy>
  <cp:revision>2</cp:revision>
  <dcterms:created xsi:type="dcterms:W3CDTF">2016-06-09T22:57:48Z</dcterms:created>
  <dcterms:modified xsi:type="dcterms:W3CDTF">2016-06-09T23:47:31Z</dcterms:modified>
</cp:coreProperties>
</file>