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520">
                <a:solidFill>
                  <a:schemeClr val="tx2"/>
                </a:solidFill>
              </a:defRPr>
            </a:lvl1pPr>
            <a:lvl2pPr marL="41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0BD5-63E8-4316-A6CE-EF4256F65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007704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8915B-F7DA-4E67-8265-D0D3B4458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486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20">
                <a:solidFill>
                  <a:schemeClr val="tx2"/>
                </a:solidFill>
              </a:defRPr>
            </a:lvl1pPr>
            <a:lvl2pPr marL="41147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1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87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34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1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28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75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1FDE-3079-49F0-8734-1AC01B3F64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237704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36293-6CD3-4792-AB49-3406FAF02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28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2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latin typeface="+mj-lt"/>
              </a:defRPr>
            </a:lvl1pPr>
            <a:lvl2pPr marL="411470" indent="0">
              <a:buNone/>
              <a:defRPr sz="1800" b="1"/>
            </a:lvl2pPr>
            <a:lvl3pPr marL="822940" indent="0">
              <a:buNone/>
              <a:defRPr sz="1620" b="1"/>
            </a:lvl3pPr>
            <a:lvl4pPr marL="1234410" indent="0">
              <a:buNone/>
              <a:defRPr sz="1440" b="1"/>
            </a:lvl4pPr>
            <a:lvl5pPr marL="1645879" indent="0">
              <a:buNone/>
              <a:defRPr sz="1440" b="1"/>
            </a:lvl5pPr>
            <a:lvl6pPr marL="2057348" indent="0">
              <a:buNone/>
              <a:defRPr sz="1440" b="1"/>
            </a:lvl6pPr>
            <a:lvl7pPr marL="2468818" indent="0">
              <a:buNone/>
              <a:defRPr sz="1440" b="1"/>
            </a:lvl7pPr>
            <a:lvl8pPr marL="2880288" indent="0">
              <a:buNone/>
              <a:defRPr sz="1440" b="1"/>
            </a:lvl8pPr>
            <a:lvl9pPr marL="3291758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2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latin typeface="+mj-lt"/>
              </a:defRPr>
            </a:lvl1pPr>
            <a:lvl2pPr marL="411470" indent="0">
              <a:buNone/>
              <a:defRPr sz="1800" b="1"/>
            </a:lvl2pPr>
            <a:lvl3pPr marL="822940" indent="0">
              <a:buNone/>
              <a:defRPr sz="1620" b="1"/>
            </a:lvl3pPr>
            <a:lvl4pPr marL="1234410" indent="0">
              <a:buNone/>
              <a:defRPr sz="1440" b="1"/>
            </a:lvl4pPr>
            <a:lvl5pPr marL="1645879" indent="0">
              <a:buNone/>
              <a:defRPr sz="1440" b="1"/>
            </a:lvl5pPr>
            <a:lvl6pPr marL="2057348" indent="0">
              <a:buNone/>
              <a:defRPr sz="1440" b="1"/>
            </a:lvl6pPr>
            <a:lvl7pPr marL="2468818" indent="0">
              <a:buNone/>
              <a:defRPr sz="1440" b="1"/>
            </a:lvl7pPr>
            <a:lvl8pPr marL="2880288" indent="0">
              <a:buNone/>
              <a:defRPr sz="1440" b="1"/>
            </a:lvl8pPr>
            <a:lvl9pPr marL="3291758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4EEC9-E73A-4863-89E9-5852E2A92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49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2788-F246-41CE-B114-D06A8AA37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2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7951C-A522-4C6D-AD89-A506711D3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5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486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3"/>
            <a:ext cx="6126579" cy="4114799"/>
          </a:xfrm>
        </p:spPr>
        <p:txBody>
          <a:bodyPr/>
          <a:lstStyle>
            <a:lvl1pPr>
              <a:defRPr sz="2160"/>
            </a:lvl1pPr>
            <a:lvl2pPr>
              <a:defRPr sz="198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1890">
                <a:solidFill>
                  <a:schemeClr val="tx2"/>
                </a:solidFill>
              </a:defRPr>
            </a:lvl1pPr>
            <a:lvl2pPr marL="411470" indent="0">
              <a:buNone/>
              <a:defRPr sz="1080"/>
            </a:lvl2pPr>
            <a:lvl3pPr marL="822940" indent="0">
              <a:buNone/>
              <a:defRPr sz="900"/>
            </a:lvl3pPr>
            <a:lvl4pPr marL="1234410" indent="0">
              <a:buNone/>
              <a:defRPr sz="810"/>
            </a:lvl4pPr>
            <a:lvl5pPr marL="1645879" indent="0">
              <a:buNone/>
              <a:defRPr sz="810"/>
            </a:lvl5pPr>
            <a:lvl6pPr marL="2057348" indent="0">
              <a:buNone/>
              <a:defRPr sz="810"/>
            </a:lvl6pPr>
            <a:lvl7pPr marL="2468818" indent="0">
              <a:buNone/>
              <a:defRPr sz="810"/>
            </a:lvl7pPr>
            <a:lvl8pPr marL="2880288" indent="0">
              <a:buNone/>
              <a:defRPr sz="810"/>
            </a:lvl8pPr>
            <a:lvl9pPr marL="3291758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47EFD-C192-4649-9039-4292E9B9B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11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48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880"/>
            </a:lvl1pPr>
            <a:lvl2pPr marL="411470" indent="0">
              <a:buNone/>
              <a:defRPr sz="2520"/>
            </a:lvl2pPr>
            <a:lvl3pPr marL="822940" indent="0">
              <a:buNone/>
              <a:defRPr sz="2160"/>
            </a:lvl3pPr>
            <a:lvl4pPr marL="1234410" indent="0">
              <a:buNone/>
              <a:defRPr sz="1800"/>
            </a:lvl4pPr>
            <a:lvl5pPr marL="1645879" indent="0">
              <a:buNone/>
              <a:defRPr sz="1800"/>
            </a:lvl5pPr>
            <a:lvl6pPr marL="2057348" indent="0">
              <a:buNone/>
              <a:defRPr sz="1800"/>
            </a:lvl6pPr>
            <a:lvl7pPr marL="2468818" indent="0">
              <a:buNone/>
              <a:defRPr sz="1800"/>
            </a:lvl7pPr>
            <a:lvl8pPr marL="2880288" indent="0">
              <a:buNone/>
              <a:defRPr sz="1800"/>
            </a:lvl8pPr>
            <a:lvl9pPr marL="3291758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20"/>
            </a:lvl1pPr>
            <a:lvl2pPr marL="411470" indent="0">
              <a:buNone/>
              <a:defRPr sz="1080"/>
            </a:lvl2pPr>
            <a:lvl3pPr marL="822940" indent="0">
              <a:buNone/>
              <a:defRPr sz="900"/>
            </a:lvl3pPr>
            <a:lvl4pPr marL="1234410" indent="0">
              <a:buNone/>
              <a:defRPr sz="810"/>
            </a:lvl4pPr>
            <a:lvl5pPr marL="1645879" indent="0">
              <a:buNone/>
              <a:defRPr sz="810"/>
            </a:lvl5pPr>
            <a:lvl6pPr marL="2057348" indent="0">
              <a:buNone/>
              <a:defRPr sz="810"/>
            </a:lvl6pPr>
            <a:lvl7pPr marL="2468818" indent="0">
              <a:buNone/>
              <a:defRPr sz="810"/>
            </a:lvl7pPr>
            <a:lvl8pPr marL="2880288" indent="0">
              <a:buNone/>
              <a:defRPr sz="810"/>
            </a:lvl8pPr>
            <a:lvl9pPr marL="3291758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8DAD8-B86F-48C7-A41E-51E93EE58A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60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19F4A-2F87-41B3-9D7A-B7CF88B722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97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4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208D9-2117-4332-97FB-26CF34B8B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1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13ECF7F-98FD-46D9-94ED-3AF95F7468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36619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822940" rtl="0" eaLnBrk="1" latinLnBrk="0" hangingPunct="1">
        <a:spcBef>
          <a:spcPct val="0"/>
        </a:spcBef>
        <a:buNone/>
        <a:defRPr sz="486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6882" indent="-246882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60" kern="1200">
          <a:solidFill>
            <a:schemeClr val="tx2"/>
          </a:solidFill>
          <a:latin typeface="+mn-lt"/>
          <a:ea typeface="+mn-ea"/>
          <a:cs typeface="+mn-cs"/>
        </a:defRPr>
      </a:lvl1pPr>
      <a:lvl2pPr marL="534911" indent="-246882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80" kern="1200">
          <a:solidFill>
            <a:schemeClr val="tx2"/>
          </a:solidFill>
          <a:latin typeface="+mn-lt"/>
          <a:ea typeface="+mn-ea"/>
          <a:cs typeface="+mn-cs"/>
        </a:defRPr>
      </a:lvl2pPr>
      <a:lvl3pPr marL="781793" indent="-205735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28674" indent="-205735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2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10" indent="-205735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2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481291" indent="-205735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40" kern="1200">
          <a:solidFill>
            <a:schemeClr val="tx2"/>
          </a:solidFill>
          <a:latin typeface="+mn-lt"/>
          <a:ea typeface="+mn-ea"/>
          <a:cs typeface="+mn-cs"/>
        </a:defRPr>
      </a:lvl6pPr>
      <a:lvl7pPr marL="1711714" indent="-205735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40" kern="1200">
          <a:solidFill>
            <a:schemeClr val="tx2"/>
          </a:solidFill>
          <a:latin typeface="+mn-lt"/>
          <a:ea typeface="+mn-ea"/>
          <a:cs typeface="+mn-cs"/>
        </a:defRPr>
      </a:lvl7pPr>
      <a:lvl8pPr marL="1975055" indent="-205735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40" kern="1200">
          <a:solidFill>
            <a:schemeClr val="tx2"/>
          </a:solidFill>
          <a:latin typeface="+mn-lt"/>
          <a:ea typeface="+mn-ea"/>
          <a:cs typeface="+mn-cs"/>
        </a:defRPr>
      </a:lvl8pPr>
      <a:lvl9pPr marL="2221937" indent="-205735" algn="l" defTabSz="8229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4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1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917920" y="502921"/>
            <a:ext cx="2487799" cy="535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97280">
              <a:defRPr/>
            </a:pPr>
            <a:r>
              <a:rPr lang="en-US" sz="144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4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Trinity Lutheran Church</a:t>
            </a:r>
          </a:p>
          <a:p>
            <a:pPr algn="ctr" defTabSz="1097280">
              <a:defRPr/>
            </a:pPr>
            <a:r>
              <a:rPr lang="en-US" sz="144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August 28,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883920" y="523415"/>
            <a:ext cx="5760720" cy="1264962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 defTabSz="1097280">
              <a:defRPr/>
            </a:pPr>
            <a:r>
              <a:rPr lang="en-US" sz="5280" b="1" kern="0" spc="46" dirty="0">
                <a:ln w="0">
                  <a:solidFill>
                    <a:srgbClr val="009900"/>
                  </a:solidFill>
                </a:ln>
                <a:solidFill>
                  <a:sysClr val="windowText" lastClr="000000"/>
                </a:solidFill>
                <a:latin typeface="MS Reference Sans Serif" panose="020B0604030504040204" pitchFamily="34" charset="0"/>
                <a:cs typeface="Narkisim" panose="020E0502050101010101" pitchFamily="34" charset="-79"/>
              </a:rPr>
              <a:t>“The New You”</a:t>
            </a:r>
          </a:p>
          <a:p>
            <a:pPr algn="ctr" defTabSz="1097280">
              <a:defRPr/>
            </a:pPr>
            <a:r>
              <a:rPr lang="en-US" sz="2400" b="1" kern="0" spc="46" dirty="0">
                <a:ln w="0">
                  <a:solidFill>
                    <a:srgbClr val="009900"/>
                  </a:solidFill>
                </a:ln>
                <a:solidFill>
                  <a:sysClr val="windowText" lastClr="000000"/>
                </a:solidFill>
                <a:latin typeface="MS Reference Sans Serif" panose="020B0604030504040204" pitchFamily="34" charset="0"/>
                <a:cs typeface="Narkisim" panose="020E0502050101010101" pitchFamily="34" charset="-79"/>
              </a:rPr>
              <a:t>Part 2</a:t>
            </a:r>
            <a:endParaRPr lang="en-US" sz="1440" i="1" kern="0" spc="46" dirty="0">
              <a:ln w="0">
                <a:solidFill>
                  <a:srgbClr val="009900"/>
                </a:solidFill>
              </a:ln>
              <a:solidFill>
                <a:sysClr val="windowText" lastClr="000000"/>
              </a:solidFill>
              <a:latin typeface="MS Reference Sans Serif" panose="020B0604030504040204" pitchFamily="34" charset="0"/>
              <a:cs typeface="Narkisim" panose="020E0502050101010101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6160" y="3886201"/>
            <a:ext cx="374904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>
              <a:defRPr/>
            </a:pPr>
            <a:r>
              <a:rPr lang="en-US" sz="2160" kern="0" spc="46" dirty="0">
                <a:ln w="0">
                  <a:solidFill>
                    <a:srgbClr val="009900"/>
                  </a:solidFill>
                </a:ln>
                <a:solidFill>
                  <a:sysClr val="windowText" lastClr="000000"/>
                </a:solidFill>
                <a:latin typeface="MS Reference Sans Serif" panose="020B0604030504040204" pitchFamily="34" charset="0"/>
                <a:cs typeface="Narkisim" panose="020E0502050101010101" pitchFamily="34" charset="-79"/>
              </a:rPr>
              <a:t>Colossians 3:12-17</a:t>
            </a:r>
          </a:p>
          <a:p>
            <a:pPr algn="ctr" defTabSz="1097280">
              <a:defRPr/>
            </a:pPr>
            <a:r>
              <a:rPr lang="en-US" sz="2160" kern="0" spc="46" dirty="0">
                <a:ln w="0">
                  <a:solidFill>
                    <a:srgbClr val="009900"/>
                  </a:solidFill>
                </a:ln>
                <a:solidFill>
                  <a:sysClr val="windowText" lastClr="000000"/>
                </a:solidFill>
                <a:latin typeface="MS Reference Sans Serif" panose="020B0604030504040204" pitchFamily="34" charset="0"/>
                <a:cs typeface="Narkisim" panose="020E0502050101010101" pitchFamily="34" charset="-79"/>
              </a:rPr>
              <a:t>Pastor Bruce </a:t>
            </a:r>
            <a:r>
              <a:rPr lang="en-US" sz="2160" kern="0" spc="46" dirty="0" err="1">
                <a:ln w="0">
                  <a:solidFill>
                    <a:srgbClr val="009900"/>
                  </a:solidFill>
                </a:ln>
                <a:solidFill>
                  <a:sysClr val="windowText" lastClr="000000"/>
                </a:solidFill>
                <a:latin typeface="MS Reference Sans Serif" panose="020B0604030504040204" pitchFamily="34" charset="0"/>
                <a:cs typeface="Narkisim" panose="020E0502050101010101" pitchFamily="34" charset="-79"/>
              </a:rPr>
              <a:t>Rumsch</a:t>
            </a:r>
            <a:endParaRPr lang="en-US" sz="2160" kern="0" spc="46" dirty="0">
              <a:ln w="0">
                <a:solidFill>
                  <a:srgbClr val="009900"/>
                </a:solidFill>
              </a:ln>
              <a:solidFill>
                <a:sysClr val="windowText" lastClr="000000"/>
              </a:solidFill>
              <a:latin typeface="MS Reference Sans Serif" panose="020B0604030504040204" pitchFamily="34" charset="0"/>
              <a:cs typeface="Narkisim" panose="020E0502050101010101" pitchFamily="34" charset="-79"/>
            </a:endParaRPr>
          </a:p>
          <a:p>
            <a:pPr algn="ctr" defTabSz="1097280">
              <a:defRPr/>
            </a:pPr>
            <a:r>
              <a:rPr lang="en-US" sz="1440" i="1" kern="0" spc="46" dirty="0">
                <a:ln w="0">
                  <a:solidFill>
                    <a:srgbClr val="009900"/>
                  </a:solidFill>
                </a:ln>
                <a:solidFill>
                  <a:sysClr val="windowText" lastClr="000000"/>
                </a:solidFill>
                <a:latin typeface="MS Reference Sans Serif" panose="020B0604030504040204" pitchFamily="34" charset="0"/>
                <a:cs typeface="Narkisim" panose="020E0502050101010101" pitchFamily="34" charset="-79"/>
              </a:rPr>
              <a:t>Minister of Worship &amp; Spiritual Care</a:t>
            </a:r>
            <a:endParaRPr lang="en-US" sz="2160" kern="0" dirty="0">
              <a:ln w="0">
                <a:solidFill>
                  <a:srgbClr val="0099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2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 Note from Paul …</a:t>
            </a:r>
            <a:b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</a:br>
            <a:b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</a:t>
            </a:r>
            <a:r>
              <a:rPr lang="en-US" sz="44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“The New You (Pt.2)”</a:t>
            </a:r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8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228" y="627796"/>
            <a:ext cx="8215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New model or new creation?</a:t>
            </a:r>
          </a:p>
        </p:txBody>
      </p:sp>
      <p:pic>
        <p:nvPicPr>
          <p:cNvPr id="2" name="Picture 2" descr="Image result for photos of new model cars for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1335682"/>
            <a:ext cx="8598089" cy="48740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5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665" y="526283"/>
            <a:ext cx="7213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“Put to death …”  (vs.5-9)</a:t>
            </a:r>
          </a:p>
        </p:txBody>
      </p:sp>
      <p:pic>
        <p:nvPicPr>
          <p:cNvPr id="2" name="Picture 2" descr="Image result for photos of put to death the old 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0" y="1234169"/>
            <a:ext cx="8679976" cy="4923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523" y="587126"/>
            <a:ext cx="7592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“new self”  (vs.1,3,10)</a:t>
            </a:r>
          </a:p>
        </p:txBody>
      </p:sp>
      <p:sp>
        <p:nvSpPr>
          <p:cNvPr id="2" name="AutoShape 6" descr="data:image/jpeg;base64,/9j/4AAQSkZJRgABAQAAAQABAAD/2wCEAAkGBwgHBgkIBwgKCgkLDRYPDQwMDRsUFRAWIB0iIiAdHx8kKDQsJCYxJx8fLT0tMTU3Ojo6Iys/RD84QzQ5OjcBCgoKDQwNGg8PGjclHyU3Nzc3Nzc3Nzc3Nzc3Nzc3Nzc3Nzc3Nzc3Nzc3Nzc3Nzc3Nzc3Nzc3Nzc3Nzc3Nzc3N//AABEIAN0AWAMBIgACEQEDEQH/xAAcAAABBQEBAQAAAAAAAAAAAAAAAQIDBAUGBwj/xABBEAACAQMDAgMFAwgHCQAAAAABAgMABBEFEiExQQYTURQiYXGRBzKBQlKhscHR4fAVIzNDcnOSJDRTYmODwtLi/8QAGQEBAQEBAQEAAAAAAAAAAAAAAAECAwQF/8QAIREBAQACAgICAwEAAAAAAAAAAAECEQMSITETUUFhcQT/2gAMAwEAAhEDEQA/APNd7/nt/qNBd8Y3Nj50lFF3SUUUtEJRS0UCUUtFAlFFFAtJS0lAuKXFLilxRDcUYp4FGKgZilp+2k20DMUYp+2jFDZmKMU7FGKqmYop2KKCUJT1jJqVI8kADrWlbWIZSMHNcss5PbMZYhpPL5rpoNIAZMrnPSnXOl5lCqvJ4xXL58RzSwkmh4CpGK6JtNS3bk7iBk47VK2kCQk7lGOevX5VPniOYW3dugpHgZRkjFdlJpSrbjYck9sVlT2RVWDLirjzzIc+EzSmOry27Bvu8mmvCQcEV07w2oNHRVt0wKK1LtdrdtDh1bGcGujsLPdh4+RVC3g4Xipbu5FlFtRiJGBwBzXi5Lc/EZlbN26AJGrqGTliOtYcuphWWSE/dyG3ev8AIrJF89xKwaU7uBnbn50oJYkRqwZR+Uf01cOHr7aWLy6lumU5fcDkH9lMfUGWPbnJyQRnIOf1VQM+2T32JPp0zSStlAEUgMepGMn0zXb456G5aa1K8sQYELGRkD92cVoX15bTXGxe4GSOVz6ZrlYQYO3Udc1KjMJAdrFj0BNc7xTe4lbctoNu5DwRkGqU0LAYxS211K0qBhlcYBd+9as9v7v4Vi24+2fTm5YjzRWpPb9flRXbHPwu2igWKEyOPdVcnFYF9eCW4O5JCfQdfgOK3dUk9n08MWKlumB1rl2u/O81mz6FmOSw9K58M35Ik80b8KFVTjhRgmnqxQkPlC3HWqts6s+5y/v8Dn8Ov0q40K7SMtjPHOQfjXbKNIfZxJIis4Cnad3XgnGcfs60s0m24dUIMTM2wAds+nbj9dMaX2dhvykijuOvxouH3MjRqN7huQDnqDnB5xitSVYnSNZ4UxINwHIPem7hnKDB+eaq8F1UO3+JQc0m/wAwsqFsZ4J4qdUqwZP6xdpAPfvWrp2o/wBYIpyNp4RlP6/31hiElA43EkcY71JayHzMvyuew5H7amWEsR1EyBk3KcqRkEUVJCVltcomwAYIxjBoryS68MG+Kgsdnbx7PeYZzjPH8muQSAM28ttXd0A/TXW+MSguBC0ZRgAFkcEZ46LXJuoWIb5GyTwCO3c5+lej/PNYabhzqsikRkKcAccZFS+0zKoSWPyVKAoWXG4eoJ61DDBmdPIR3kz90KWP0xS3Ur3Lb7t3kZVAXPYdvwrtqKiumM29pXLkjO48mm2sxjl2MI9xTy1c5wuccnHJ4qVItjD2aEBmjKukuG3H4ccGk08tbuHEjxuB7si9j+7rWtzSlZ4F+4XJbqzEA/gOwqaSBcCSK6V8jkEHI+dOuLma4DLcSO6yEMee+KhjVnB2B2CjJKqTwOpOPnWUG9se8pbBPQZGO9Pf7qSKnU/SmsyRKWTg/DkfWlUB4F2yv+awA7/Pv2p+x13hzFxpsg/KTgnnnjPrRTvBzK/mRRxswCHMkakr04DfH40V83kwy73TOno95pFrqVgLa9j3RFQc5wRx1z2rx690UJeyQ6TFc3kTSbI32bi2OpGB0z36Cvd49vlKDjG0A5+VFvBBAu22ijiT0jUKP0V75LPTTwaLQLxniS1aczzBgUSIhlAPOT6ZPP8ACkOhTC7W0tiZpxjAUcHPxIH1r3qWGKZDHIish6jsaih0+zglWWC0hjkVdoZUAIHp+gVdXY8ZtfDt/JHM72N4XQhH3xk7B65PoPjWbo2l3OomRbKGaXYAWjjGWKk4r6C4/K6d815d9k2Brd+OP927f4xTVRyc2jXrPcpHbXRit2Ak3Lwh47ep/ZVvSdM1SKF9U0wvMsJ8qQKhY4I7rjlfU9u9e4MiOGDKrBuGyOtR2trBawiK1hjhjH5Ma4FNVXguqW0clxE9jaSxeeA/s5G7B/5OM456H1rc8PeDP6RntxqUF7BGQSrxINjY5wxx7vb+FevSWsEk0czwRtLEcxuVG5eMcGh5UVtpJPrUvoZkOmQWVmLe2j2RIhAGf1nvRWo+1onIIPun9VFSYQeIRfaN4iwAGs+P+gf31ai+0HxGw/tLUD/JP76x/COhwail3qOqTvb6TYKGuJIxl3Y/djX4n+etayeIdGVvLtvCOn+zDp58jtKR8X7Gt5YYrVqPx34ixxNbAegiP76mXxrrzcme3z/kn99Z2rw6O9rDfaLcGAyEiawnbc8J9VP5S/Pnn6bQ/o7T/DWjXTaNbXs12JTLJI7qfdbjoR61y6sqk3jXWRE3tFxF5RGGCxkEg8cc9awNB1m50q6aawKrI8WxwU3Acg4+fSty5stJ8QaJe3+l2PsF9Y4d4zK0kUsZOCw3dCP2VHZ6Vp2k6Rb6trMElxJMD7Hp8cmwOo4MjsOdvpWpiJ18aa7/AMS3z/lfxpr+OdfJ92a3bHfyf41Y0nV9BvrlYr7w/ZW0Tf3luWV1+J596p9Y0qx0rxBp7MiXGmTsjAk8PGTg9PTOax1NMl/HniFTw9qPj5P/ANVXf7QvEKk4azP/AGD/AO1ReINJa08S3GlxIebkRwjrwxGz9DCpftG0ex0vUbZtKULaSRFDtJ/tYmKP1+OK6Y4T6WK7faV4iBIHsXIxxCR/5UlVfE1hZab4b8PRrAo1K8ha8nl53eWxxGvy6/Siu048fprTQ01Tc/ZjqEdv9+01RLi5XHJiMeAfkG5/Cq2kQ6FLbZ1S81CGfdgLbwK64+ZPzrM8Na3d6Hfe1Wext6GOWGUZjmQ9VYeldHDqPhCaQTPoeoQSk5MMN0PKz8CfeAqZJV5fD+jzaHf6nZ3+oN7LtA9pgRA7seFGD/Oal1mJJ/DHhaOeVooCZxK4XcVG8c47iqGsa0+pQw2kNulnp8B/q7aM5GfUsfvH4/Gl1bU1n0bS7BIirWfmDeTwwY56VwtibaGpLB4ehvtGt/OmubtIxJcuoWPyeoEYBJIPqag8agzHQLuNR7NLpqRREdnQncvz5qmdUFzotvZXcRM9m3+z3Ib+6P5DeuD0qTStYFpaPpt7ax3+nySbzA7FTG35yMOVNO03U2yYkeMvIiApnvwR866fxKJE8NeH7e5U+0iOaUqTyqM3u/oqeHUNAtmD22lXEso+4LqYGMEeoHX8axtZuptSuJbu7k3Tv3HAAHQAdhXPtJ/T8OikSO61fRfEUvMSae9zcH1kgGD+kr9K5iKCTxF4VNuCWurbVkOe4S5O0n/XzTx4lNv4SutD8kl5XOyfcPcRipZfxxVDwj4nHhjUJ7h7Y3MUsW0xhgMMGDK34EV6Maqp9pN3Hd+LbtLcDyLNUs4sfmxjGPruornLmV5Znklbc7sWYnuTyaK7RoQPg4q7E/Tms0cGrMUlTKeEsbUFywA6H51KH3t74zxxWXbyAsATWmjpGBtPXrXmymmVgKQCccfLtTWY8AHvQLjP0xULyhHO0DBHesaRoI+8bjwfX1qvcXRUMn4Gq6XewYIyO3NUppyxJak4/KlmkzmqMz06WWqkj5r04Y6WI2OTRRRXVoUoOKSigmSUirsUm4AlvwrM6dKcrsves3HZpsLKvqaeRkbiSR6VjecfjWlayecg55HBrncE0SbAXcpNVHl681dutiIRgc1mypjntW8YhrOTTKKK20KKKKAooooCiiigBVi2OEI75qvSoxQ5FBbeopPuGkMwPao3ct8qIbRRRRRRRRQFFFFAU0uAeSB+NSR+X5q+eXEefeMYBYD4AkA/Wuy8Oa1bRQxaVpWm3N/cea08Xm2cZdmGDjIl+7hew6E0HE71/OH1oLj1H1r2C3sY7q3sm9ogWC5003x3WfJE3uhSQ5O4biRj0+FRWunpPaWytLZW2xVtcPbFXiXzVQHcXwW4G4BjkEg0HkgdMfeX60oYE4BFes2FvL5J9ou7WGaKNEEd1bqrMyvKinLOFywG8g9fdwOtc54uvbOK5udG1K1mt57ebJNraoAOrDH9cRyrjnrgKO1BxVFK+zzG8vcUydpcAHHbOO9JQFFFFAUUUUBUkE0tvKs1vK8UqcrJGxVl+RHIqOigmvbq41Cfz7+4luZsY8ydy7AemTVcomMbRj0xTqKCzYahfacHGn3lxa78FxBIU3Y6Zx1qCSSSaRpJneSRjlndiSx9ST1pt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wgHBgkIBwgKCgkLDRYPDQwMDRsUFRAWIB0iIiAdHx8kKDQsJCYxJx8fLT0tMTU3Ojo6Iys/RD84QzQ5OjcBCgoKDQwNGg8PGjclHyU3Nzc3Nzc3Nzc3Nzc3Nzc3Nzc3Nzc3Nzc3Nzc3Nzc3Nzc3Nzc3Nzc3Nzc3Nzc3Nzc3N//AABEIAN0AWAMBIgACEQEDEQH/xAAcAAABBQEBAQAAAAAAAAAAAAAAAQIDBAUGBwj/xABBEAACAQMDAgMFAwgHCQAAAAABAgMABBEFEiExQQYTURQiYXGRBzKBQlKhscHR4fAVIzNDcnOSJDRTYmODwtLi/8QAGQEBAQEBAQEAAAAAAAAAAAAAAAECAwQF/8QAIREBAQACAgICAwEAAAAAAAAAAAECEQMSITETUUFhcQT/2gAMAwEAAhEDEQA/APNd7/nt/qNBd8Y3Nj50lFF3SUUUtEJRS0UCUUtFAlFFFAtJS0lAuKXFLilxRDcUYp4FGKgZilp+2k20DMUYp+2jFDZmKMU7FGKqmYop2KKCUJT1jJqVI8kADrWlbWIZSMHNcss5PbMZYhpPL5rpoNIAZMrnPSnXOl5lCqvJ4xXL58RzSwkmh4CpGK6JtNS3bk7iBk47VK2kCQk7lGOevX5VPniOYW3dugpHgZRkjFdlJpSrbjYck9sVlT2RVWDLirjzzIc+EzSmOry27Bvu8mmvCQcEV07w2oNHRVt0wKK1LtdrdtDh1bGcGujsLPdh4+RVC3g4Xipbu5FlFtRiJGBwBzXi5Lc/EZlbN26AJGrqGTliOtYcuphWWSE/dyG3ev8AIrJF89xKwaU7uBnbn50oJYkRqwZR+Uf01cOHr7aWLy6lumU5fcDkH9lMfUGWPbnJyQRnIOf1VQM+2T32JPp0zSStlAEUgMepGMn0zXb456G5aa1K8sQYELGRkD92cVoX15bTXGxe4GSOVz6ZrlYQYO3Udc1KjMJAdrFj0BNc7xTe4lbctoNu5DwRkGqU0LAYxS211K0qBhlcYBd+9as9v7v4Vi24+2fTm5YjzRWpPb9flRXbHPwu2igWKEyOPdVcnFYF9eCW4O5JCfQdfgOK3dUk9n08MWKlumB1rl2u/O81mz6FmOSw9K58M35Ik80b8KFVTjhRgmnqxQkPlC3HWqts6s+5y/v8Dn8Ov0q40K7SMtjPHOQfjXbKNIfZxJIis4Cnad3XgnGcfs60s0m24dUIMTM2wAds+nbj9dMaX2dhvykijuOvxouH3MjRqN7huQDnqDnB5xitSVYnSNZ4UxINwHIPem7hnKDB+eaq8F1UO3+JQc0m/wAwsqFsZ4J4qdUqwZP6xdpAPfvWrp2o/wBYIpyNp4RlP6/31hiElA43EkcY71JayHzMvyuew5H7amWEsR1EyBk3KcqRkEUVJCVltcomwAYIxjBoryS68MG+Kgsdnbx7PeYZzjPH8muQSAM28ttXd0A/TXW+MSguBC0ZRgAFkcEZ46LXJuoWIb5GyTwCO3c5+lej/PNYabhzqsikRkKcAccZFS+0zKoSWPyVKAoWXG4eoJ61DDBmdPIR3kz90KWP0xS3Ur3Lb7t3kZVAXPYdvwrtqKiumM29pXLkjO48mm2sxjl2MI9xTy1c5wuccnHJ4qVItjD2aEBmjKukuG3H4ccGk08tbuHEjxuB7si9j+7rWtzSlZ4F+4XJbqzEA/gOwqaSBcCSK6V8jkEHI+dOuLma4DLcSO6yEMee+KhjVnB2B2CjJKqTwOpOPnWUG9se8pbBPQZGO9Pf7qSKnU/SmsyRKWTg/DkfWlUB4F2yv+awA7/Pv2p+x13hzFxpsg/KTgnnnjPrRTvBzK/mRRxswCHMkakr04DfH40V83kwy73TOno95pFrqVgLa9j3RFQc5wRx1z2rx690UJeyQ6TFc3kTSbI32bi2OpGB0z36Cvd49vlKDjG0A5+VFvBBAu22ijiT0jUKP0V75LPTTwaLQLxniS1aczzBgUSIhlAPOT6ZPP8ACkOhTC7W0tiZpxjAUcHPxIH1r3qWGKZDHIish6jsaih0+zglWWC0hjkVdoZUAIHp+gVdXY8ZtfDt/JHM72N4XQhH3xk7B65PoPjWbo2l3OomRbKGaXYAWjjGWKk4r6C4/K6d815d9k2Brd+OP927f4xTVRyc2jXrPcpHbXRit2Ak3Lwh47ep/ZVvSdM1SKF9U0wvMsJ8qQKhY4I7rjlfU9u9e4MiOGDKrBuGyOtR2trBawiK1hjhjH5Ma4FNVXguqW0clxE9jaSxeeA/s5G7B/5OM456H1rc8PeDP6RntxqUF7BGQSrxINjY5wxx7vb+FevSWsEk0czwRtLEcxuVG5eMcGh5UVtpJPrUvoZkOmQWVmLe2j2RIhAGf1nvRWo+1onIIPun9VFSYQeIRfaN4iwAGs+P+gf31ai+0HxGw/tLUD/JP76x/COhwail3qOqTvb6TYKGuJIxl3Y/djX4n+etayeIdGVvLtvCOn+zDp58jtKR8X7Gt5YYrVqPx34ixxNbAegiP76mXxrrzcme3z/kn99Z2rw6O9rDfaLcGAyEiawnbc8J9VP5S/Pnn6bQ/o7T/DWjXTaNbXs12JTLJI7qfdbjoR61y6sqk3jXWRE3tFxF5RGGCxkEg8cc9awNB1m50q6aawKrI8WxwU3Acg4+fSty5stJ8QaJe3+l2PsF9Y4d4zK0kUsZOCw3dCP2VHZ6Vp2k6Rb6trMElxJMD7Hp8cmwOo4MjsOdvpWpiJ18aa7/AMS3z/lfxpr+OdfJ92a3bHfyf41Y0nV9BvrlYr7w/ZW0Tf3luWV1+J596p9Y0qx0rxBp7MiXGmTsjAk8PGTg9PTOax1NMl/HniFTw9qPj5P/ANVXf7QvEKk4azP/AGD/AO1ReINJa08S3GlxIebkRwjrwxGz9DCpftG0ex0vUbZtKULaSRFDtJ/tYmKP1+OK6Y4T6WK7faV4iBIHsXIxxCR/5UlVfE1hZab4b8PRrAo1K8ha8nl53eWxxGvy6/Siu048fprTQ01Tc/ZjqEdv9+01RLi5XHJiMeAfkG5/Cq2kQ6FLbZ1S81CGfdgLbwK64+ZPzrM8Na3d6Hfe1Wext6GOWGUZjmQ9VYeldHDqPhCaQTPoeoQSk5MMN0PKz8CfeAqZJV5fD+jzaHf6nZ3+oN7LtA9pgRA7seFGD/Oal1mJJ/DHhaOeVooCZxK4XcVG8c47iqGsa0+pQw2kNulnp8B/q7aM5GfUsfvH4/Gl1bU1n0bS7BIirWfmDeTwwY56VwtibaGpLB4ehvtGt/OmubtIxJcuoWPyeoEYBJIPqag8agzHQLuNR7NLpqRREdnQncvz5qmdUFzotvZXcRM9m3+z3Ib+6P5DeuD0qTStYFpaPpt7ax3+nySbzA7FTG35yMOVNO03U2yYkeMvIiApnvwR866fxKJE8NeH7e5U+0iOaUqTyqM3u/oqeHUNAtmD22lXEso+4LqYGMEeoHX8axtZuptSuJbu7k3Tv3HAAHQAdhXPtJ/T8OikSO61fRfEUvMSae9zcH1kgGD+kr9K5iKCTxF4VNuCWurbVkOe4S5O0n/XzTx4lNv4SutD8kl5XOyfcPcRipZfxxVDwj4nHhjUJ7h7Y3MUsW0xhgMMGDK34EV6Maqp9pN3Hd+LbtLcDyLNUs4sfmxjGPruornLmV5Znklbc7sWYnuTyaK7RoQPg4q7E/Tms0cGrMUlTKeEsbUFywA6H51KH3t74zxxWXbyAsATWmjpGBtPXrXmymmVgKQCccfLtTWY8AHvQLjP0xULyhHO0DBHesaRoI+8bjwfX1qvcXRUMn4Gq6XewYIyO3NUppyxJak4/KlmkzmqMz06WWqkj5r04Y6WI2OTRRRXVoUoOKSigmSUirsUm4AlvwrM6dKcrsves3HZpsLKvqaeRkbiSR6VjecfjWlayecg55HBrncE0SbAXcpNVHl681dutiIRgc1mypjntW8YhrOTTKKK20KKKKAooooCiiigBVi2OEI75qvSoxQ5FBbeopPuGkMwPao3ct8qIbRRRRRRRRQFFFFAU0uAeSB+NSR+X5q+eXEefeMYBYD4AkA/Wuy8Oa1bRQxaVpWm3N/cea08Xm2cZdmGDjIl+7hew6E0HE71/OH1oLj1H1r2C3sY7q3sm9ogWC5003x3WfJE3uhSQ5O4biRj0+FRWunpPaWytLZW2xVtcPbFXiXzVQHcXwW4G4BjkEg0HkgdMfeX60oYE4BFes2FvL5J9ou7WGaKNEEd1bqrMyvKinLOFywG8g9fdwOtc54uvbOK5udG1K1mt57ebJNraoAOrDH9cRyrjnrgKO1BxVFK+zzG8vcUydpcAHHbOO9JQFFFFAUUUUBUkE0tvKs1vK8UqcrJGxVl+RHIqOigmvbq41Cfz7+4luZsY8ydy7AemTVcomMbRj0xTqKCzYahfacHGn3lxa78FxBIU3Y6Zx1qCSSSaRpJneSRjlndiSx9ST1ptFAUUUUBRRR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gHBgkIBwgKCgkLDRYPDQwMDRsUFRAWIB0iIiAdHx8kKDQsJCYxJx8fLT0tMTU3Ojo6Iys/RD84QzQ5OjcBCgoKDQwNGg8PGjclHyU3Nzc3Nzc3Nzc3Nzc3Nzc3Nzc3Nzc3Nzc3Nzc3Nzc3Nzc3Nzc3Nzc3Nzc3Nzc3Nzc3N//AABEIAN0AWAMBIgACEQEDEQH/xAAcAAABBQEBAQAAAAAAAAAAAAAAAQIDBAUGBwj/xABBEAACAQMDAgMFAwgHCQAAAAABAgMABBEFEiExQQYTURQiYXGRBzKBQlKhscHR4fAVIzNDcnOSJDRTYmODwtLi/8QAGQEBAQEBAQEAAAAAAAAAAAAAAAECAwQF/8QAIREBAQACAgICAwEAAAAAAAAAAAECEQMSITETUUFhcQT/2gAMAwEAAhEDEQA/APNd7/nt/qNBd8Y3Nj50lFF3SUUUtEJRS0UCUUtFAlFFFAtJS0lAuKXFLilxRDcUYp4FGKgZilp+2k20DMUYp+2jFDZmKMU7FGKqmYop2KKCUJT1jJqVI8kADrWlbWIZSMHNcss5PbMZYhpPL5rpoNIAZMrnPSnXOl5lCqvJ4xXL58RzSwkmh4CpGK6JtNS3bk7iBk47VK2kCQk7lGOevX5VPniOYW3dugpHgZRkjFdlJpSrbjYck9sVlT2RVWDLirjzzIc+EzSmOry27Bvu8mmvCQcEV07w2oNHRVt0wKK1LtdrdtDh1bGcGujsLPdh4+RVC3g4Xipbu5FlFtRiJGBwBzXi5Lc/EZlbN26AJGrqGTliOtYcuphWWSE/dyG3ev8AIrJF89xKwaU7uBnbn50oJYkRqwZR+Uf01cOHr7aWLy6lumU5fcDkH9lMfUGWPbnJyQRnIOf1VQM+2T32JPp0zSStlAEUgMepGMn0zXb456G5aa1K8sQYELGRkD92cVoX15bTXGxe4GSOVz6ZrlYQYO3Udc1KjMJAdrFj0BNc7xTe4lbctoNu5DwRkGqU0LAYxS211K0qBhlcYBd+9as9v7v4Vi24+2fTm5YjzRWpPb9flRXbHPwu2igWKEyOPdVcnFYF9eCW4O5JCfQdfgOK3dUk9n08MWKlumB1rl2u/O81mz6FmOSw9K58M35Ik80b8KFVTjhRgmnqxQkPlC3HWqts6s+5y/v8Dn8Ov0q40K7SMtjPHOQfjXbKNIfZxJIis4Cnad3XgnGcfs60s0m24dUIMTM2wAds+nbj9dMaX2dhvykijuOvxouH3MjRqN7huQDnqDnB5xitSVYnSNZ4UxINwHIPem7hnKDB+eaq8F1UO3+JQc0m/wAwsqFsZ4J4qdUqwZP6xdpAPfvWrp2o/wBYIpyNp4RlP6/31hiElA43EkcY71JayHzMvyuew5H7amWEsR1EyBk3KcqRkEUVJCVltcomwAYIxjBoryS68MG+Kgsdnbx7PeYZzjPH8muQSAM28ttXd0A/TXW+MSguBC0ZRgAFkcEZ46LXJuoWIb5GyTwCO3c5+lej/PNYabhzqsikRkKcAccZFS+0zKoSWPyVKAoWXG4eoJ61DDBmdPIR3kz90KWP0xS3Ur3Lb7t3kZVAXPYdvwrtqKiumM29pXLkjO48mm2sxjl2MI9xTy1c5wuccnHJ4qVItjD2aEBmjKukuG3H4ccGk08tbuHEjxuB7si9j+7rWtzSlZ4F+4XJbqzEA/gOwqaSBcCSK6V8jkEHI+dOuLma4DLcSO6yEMee+KhjVnB2B2CjJKqTwOpOPnWUG9se8pbBPQZGO9Pf7qSKnU/SmsyRKWTg/DkfWlUB4F2yv+awA7/Pv2p+x13hzFxpsg/KTgnnnjPrRTvBzK/mRRxswCHMkakr04DfH40V83kwy73TOno95pFrqVgLa9j3RFQc5wRx1z2rx690UJeyQ6TFc3kTSbI32bi2OpGB0z36Cvd49vlKDjG0A5+VFvBBAu22ijiT0jUKP0V75LPTTwaLQLxniS1aczzBgUSIhlAPOT6ZPP8ACkOhTC7W0tiZpxjAUcHPxIH1r3qWGKZDHIish6jsaih0+zglWWC0hjkVdoZUAIHp+gVdXY8ZtfDt/JHM72N4XQhH3xk7B65PoPjWbo2l3OomRbKGaXYAWjjGWKk4r6C4/K6d815d9k2Brd+OP927f4xTVRyc2jXrPcpHbXRit2Ak3Lwh47ep/ZVvSdM1SKF9U0wvMsJ8qQKhY4I7rjlfU9u9e4MiOGDKrBuGyOtR2trBawiK1hjhjH5Ma4FNVXguqW0clxE9jaSxeeA/s5G7B/5OM456H1rc8PeDP6RntxqUF7BGQSrxINjY5wxx7vb+FevSWsEk0czwRtLEcxuVG5eMcGh5UVtpJPrUvoZkOmQWVmLe2j2RIhAGf1nvRWo+1onIIPun9VFSYQeIRfaN4iwAGs+P+gf31ai+0HxGw/tLUD/JP76x/COhwail3qOqTvb6TYKGuJIxl3Y/djX4n+etayeIdGVvLtvCOn+zDp58jtKR8X7Gt5YYrVqPx34ixxNbAegiP76mXxrrzcme3z/kn99Z2rw6O9rDfaLcGAyEiawnbc8J9VP5S/Pnn6bQ/o7T/DWjXTaNbXs12JTLJI7qfdbjoR61y6sqk3jXWRE3tFxF5RGGCxkEg8cc9awNB1m50q6aawKrI8WxwU3Acg4+fSty5stJ8QaJe3+l2PsF9Y4d4zK0kUsZOCw3dCP2VHZ6Vp2k6Rb6trMElxJMD7Hp8cmwOo4MjsOdvpWpiJ18aa7/AMS3z/lfxpr+OdfJ92a3bHfyf41Y0nV9BvrlYr7w/ZW0Tf3luWV1+J596p9Y0qx0rxBp7MiXGmTsjAk8PGTg9PTOax1NMl/HniFTw9qPj5P/ANVXf7QvEKk4azP/AGD/AO1ReINJa08S3GlxIebkRwjrwxGz9DCpftG0ex0vUbZtKULaSRFDtJ/tYmKP1+OK6Y4T6WK7faV4iBIHsXIxxCR/5UlVfE1hZab4b8PRrAo1K8ha8nl53eWxxGvy6/Siu048fprTQ01Tc/ZjqEdv9+01RLi5XHJiMeAfkG5/Cq2kQ6FLbZ1S81CGfdgLbwK64+ZPzrM8Na3d6Hfe1Wext6GOWGUZjmQ9VYeldHDqPhCaQTPoeoQSk5MMN0PKz8CfeAqZJV5fD+jzaHf6nZ3+oN7LtA9pgRA7seFGD/Oal1mJJ/DHhaOeVooCZxK4XcVG8c47iqGsa0+pQw2kNulnp8B/q7aM5GfUsfvH4/Gl1bU1n0bS7BIirWfmDeTwwY56VwtibaGpLB4ehvtGt/OmubtIxJcuoWPyeoEYBJIPqag8agzHQLuNR7NLpqRREdnQncvz5qmdUFzotvZXcRM9m3+z3Ib+6P5DeuD0qTStYFpaPpt7ax3+nySbzA7FTG35yMOVNO03U2yYkeMvIiApnvwR866fxKJE8NeH7e5U+0iOaUqTyqM3u/oqeHUNAtmD22lXEso+4LqYGMEeoHX8axtZuptSuJbu7k3Tv3HAAHQAdhXPtJ/T8OikSO61fRfEUvMSae9zcH1kgGD+kr9K5iKCTxF4VNuCWurbVkOe4S5O0n/XzTx4lNv4SutD8kl5XOyfcPcRipZfxxVDwj4nHhjUJ7h7Y3MUsW0xhgMMGDK34EV6Maqp9pN3Hd+LbtLcDyLNUs4sfmxjGPruornLmV5Znklbc7sWYnuTyaK7RoQPg4q7E/Tms0cGrMUlTKeEsbUFywA6H51KH3t74zxxWXbyAsATWmjpGBtPXrXmymmVgKQCccfLtTWY8AHvQLjP0xULyhHO0DBHesaRoI+8bjwfX1qvcXRUMn4Gq6XewYIyO3NUppyxJak4/KlmkzmqMz06WWqkj5r04Y6WI2OTRRRXVoUoOKSigmSUirsUm4AlvwrM6dKcrsves3HZpsLKvqaeRkbiSR6VjecfjWlayecg55HBrncE0SbAXcpNVHl681dutiIRgc1mypjntW8YhrOTTKKK20KKKKAooooCiiigBVi2OEI75qvSoxQ5FBbeopPuGkMwPao3ct8qIbRRRRRRRRQFFFFAU0uAeSB+NSR+X5q+eXEefeMYBYD4AkA/Wuy8Oa1bRQxaVpWm3N/cea08Xm2cZdmGDjIl+7hew6E0HE71/OH1oLj1H1r2C3sY7q3sm9ogWC5003x3WfJE3uhSQ5O4biRj0+FRWunpPaWytLZW2xVtcPbFXiXzVQHcXwW4G4BjkEg0HkgdMfeX60oYE4BFes2FvL5J9ou7WGaKNEEd1bqrMyvKinLOFywG8g9fdwOtc54uvbOK5udG1K1mt57ebJNraoAOrDH9cRyrjnrgKO1BxVFK+zzG8vcUydpcAHHbOO9JQFFFFAUUUUBUkE0tvKs1vK8UqcrJGxVl+RHIqOigmvbq41Cfz7+4luZsY8ydy7AemTVcomMbRj0xTqKCzYahfacHGn3lxa78FxBIU3Y6Zx1qCSSSaRpJneSRjlndiSx9ST1pt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Image result for photos of put on the new 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2" y="1369847"/>
            <a:ext cx="7670040" cy="4867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9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7971" y="495410"/>
            <a:ext cx="6253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“Put on …”  (vs.12-16)</a:t>
            </a:r>
          </a:p>
        </p:txBody>
      </p:sp>
      <p:pic>
        <p:nvPicPr>
          <p:cNvPr id="4098" name="Picture 2" descr="Image result for photos of colossians 3:12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0" y="1203297"/>
            <a:ext cx="3188126" cy="5088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photos of colossians 3:13,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6" y="1203296"/>
            <a:ext cx="4244453" cy="5088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hotos of colossians 3:15,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9" y="1203295"/>
            <a:ext cx="3521122" cy="5088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0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679" y="527466"/>
            <a:ext cx="9256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“And whatever you do…”  (vs.17)</a:t>
            </a:r>
          </a:p>
        </p:txBody>
      </p:sp>
      <p:pic>
        <p:nvPicPr>
          <p:cNvPr id="5122" name="Picture 2" descr="Image result for photos of colossians 3: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9" y="1353403"/>
            <a:ext cx="10148485" cy="4788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1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609" y="600501"/>
            <a:ext cx="6887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Way of life and new life!</a:t>
            </a:r>
          </a:p>
        </p:txBody>
      </p:sp>
      <p:pic>
        <p:nvPicPr>
          <p:cNvPr id="2" name="Picture 2" descr="Image result for photos of not a way of life but a new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" y="1308387"/>
            <a:ext cx="5068767" cy="494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hotos of new life in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48" y="1308387"/>
            <a:ext cx="5668506" cy="494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7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652</TotalTime>
  <Words>76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Century Gothic</vt:lpstr>
      <vt:lpstr>Gisha</vt:lpstr>
      <vt:lpstr>MS Reference Sans Serif</vt:lpstr>
      <vt:lpstr>Narkisim</vt:lpstr>
      <vt:lpstr>Wingdings 3</vt:lpstr>
      <vt:lpstr>Ion Boardroom</vt:lpstr>
      <vt:lpstr>1_NewsPrint</vt:lpstr>
      <vt:lpstr>PowerPoint Presentation</vt:lpstr>
      <vt:lpstr>A Note from Paul …        “The New You (Pt.2)”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Note from Paul …        Genuine Gospel</dc:title>
  <dc:creator>BRumsch</dc:creator>
  <cp:lastModifiedBy>LCampbell@TLC.local</cp:lastModifiedBy>
  <cp:revision>113</cp:revision>
  <dcterms:created xsi:type="dcterms:W3CDTF">2016-06-17T17:31:36Z</dcterms:created>
  <dcterms:modified xsi:type="dcterms:W3CDTF">2016-08-26T17:52:06Z</dcterms:modified>
</cp:coreProperties>
</file>