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4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6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84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0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06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758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7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4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2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1CF1133-3259-4C45-BABA-5B62D9C6F78D}" type="datetimeFigureOut">
              <a:rPr lang="en-US" smtClean="0"/>
              <a:t>09-Feb-18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52" y="229958"/>
            <a:ext cx="11294772" cy="754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Revealing the REAL Jesus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8051" y="5743977"/>
            <a:ext cx="651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An Epiphany Journey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images of Epiph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19" y="1133341"/>
            <a:ext cx="9903853" cy="46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s of luke 2:25-38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images of luke 2:25-38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7541" y="320675"/>
            <a:ext cx="7996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“…from where I’m at…”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3" y="1151672"/>
            <a:ext cx="11612355" cy="55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15" y="141668"/>
            <a:ext cx="10980761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For Moses and Elijah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90" y="1313645"/>
            <a:ext cx="8781245" cy="53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For Peter, James, and John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176105"/>
            <a:ext cx="10444766" cy="54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7" y="283336"/>
            <a:ext cx="12007403" cy="85000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For Jesus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Image result for images of Luke 9: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4" y="1133341"/>
            <a:ext cx="9401576" cy="54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036" y="69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From where we are looking?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Image result for images of Mark 9: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1246467"/>
            <a:ext cx="9890975" cy="5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74" y="416417"/>
            <a:ext cx="10353762" cy="97045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The view from the top!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1386867"/>
            <a:ext cx="10637950" cy="52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880</TotalTime>
  <Words>38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Calisto MT</vt:lpstr>
      <vt:lpstr>Trebuchet MS</vt:lpstr>
      <vt:lpstr>Wingdings 2</vt:lpstr>
      <vt:lpstr>Slate</vt:lpstr>
      <vt:lpstr>PowerPoint Presentation</vt:lpstr>
      <vt:lpstr>PowerPoint Presentation</vt:lpstr>
      <vt:lpstr>For Moses and Elijah</vt:lpstr>
      <vt:lpstr>For Peter, James, and John</vt:lpstr>
      <vt:lpstr>For Jesus</vt:lpstr>
      <vt:lpstr>From where we are looking?</vt:lpstr>
      <vt:lpstr>The view from the top!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BRumsch</dc:creator>
  <cp:lastModifiedBy>BRumsch</cp:lastModifiedBy>
  <cp:revision>126</cp:revision>
  <dcterms:created xsi:type="dcterms:W3CDTF">2015-11-24T23:05:59Z</dcterms:created>
  <dcterms:modified xsi:type="dcterms:W3CDTF">2018-02-09T21:06:08Z</dcterms:modified>
</cp:coreProperties>
</file>