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1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CD19FB2-3AAB-4D03-B13A-2960828C78E3}" type="datetimeFigureOut">
              <a:rPr lang="en-US" smtClean="0"/>
              <a:t>13-Mar-18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07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13-Mar-18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6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13-Mar-18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18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13-Mar-18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0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13-Mar-18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16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13-Mar-18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872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13-Mar-18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5106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13-Mar-18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77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13-Mar-18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2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13-Mar-18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13-Mar-18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13-Mar-18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7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13-Mar-18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6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13-Mar-18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13-Mar-18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9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13-Mar-18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4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13-Mar-18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8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CF1133-3259-4C45-BABA-5B62D9C6F78D}" type="datetimeFigureOut">
              <a:rPr lang="en-US" smtClean="0"/>
              <a:t>13-Mar-18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82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92" y="669702"/>
            <a:ext cx="9182636" cy="567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6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852" y="229958"/>
            <a:ext cx="11294772" cy="754025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</a:rPr>
              <a:t>The right question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" y="1099893"/>
            <a:ext cx="1093416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images of luke 2:25-38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Image result for images of luke 2:25-38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29991" y="158392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0320" y="320675"/>
            <a:ext cx="6917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A SIMPLE REQUEST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3076" name="Picture 4" descr="Image result for images of mark 10:36,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1" y="1151673"/>
            <a:ext cx="10625071" cy="55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80" y="0"/>
            <a:ext cx="11423247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THAT’S NOT SO SIMPLE</a:t>
            </a:r>
            <a:endParaRPr lang="en-US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5" y="1171977"/>
            <a:ext cx="10174309" cy="553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4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BROKEN COMMUNITY</a:t>
            </a:r>
            <a:endParaRPr lang="en-US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Image result for images of mark 10: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56" y="1123882"/>
            <a:ext cx="9736429" cy="557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7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97" y="296216"/>
            <a:ext cx="12007403" cy="85000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Rebuilding community</a:t>
            </a:r>
            <a:endParaRPr lang="en-US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Image result for images of mark 10:43,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14" y="1272223"/>
            <a:ext cx="9723549" cy="523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5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291" y="0"/>
            <a:ext cx="1121571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</a:rPr>
              <a:t>“… a ransom for many”</a:t>
            </a:r>
            <a:endParaRPr lang="en-US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Image result for images of mark 10: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3" y="1184856"/>
            <a:ext cx="10483403" cy="539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1675</TotalTime>
  <Words>20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THAT’S NOT SO SIMPLE</vt:lpstr>
      <vt:lpstr>BROKEN COMMUNITY</vt:lpstr>
      <vt:lpstr>Rebuilding community</vt:lpstr>
      <vt:lpstr>“… a ransom for many”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BRumsch</dc:creator>
  <cp:lastModifiedBy>BRumsch</cp:lastModifiedBy>
  <cp:revision>233</cp:revision>
  <dcterms:created xsi:type="dcterms:W3CDTF">2015-11-24T23:05:59Z</dcterms:created>
  <dcterms:modified xsi:type="dcterms:W3CDTF">2018-03-13T21:35:36Z</dcterms:modified>
</cp:coreProperties>
</file>